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1" r:id="rId3"/>
    <p:sldId id="265" r:id="rId4"/>
    <p:sldId id="267" r:id="rId5"/>
    <p:sldId id="297" r:id="rId6"/>
    <p:sldId id="270" r:id="rId7"/>
    <p:sldId id="285" r:id="rId8"/>
    <p:sldId id="291" r:id="rId9"/>
    <p:sldId id="309" r:id="rId10"/>
    <p:sldId id="293" r:id="rId11"/>
    <p:sldId id="292" r:id="rId12"/>
    <p:sldId id="302" r:id="rId13"/>
    <p:sldId id="300" r:id="rId14"/>
    <p:sldId id="304" r:id="rId15"/>
    <p:sldId id="294" r:id="rId16"/>
  </p:sldIdLst>
  <p:sldSz cx="10058400" cy="7772400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>
      <p:cViewPr varScale="1">
        <p:scale>
          <a:sx n="60" d="100"/>
          <a:sy n="60" d="100"/>
        </p:scale>
        <p:origin x="153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6643" cy="3432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630" y="0"/>
            <a:ext cx="4036643" cy="3432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03BB9-9C43-4EBE-BFE2-546CBAD15187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92438" y="514350"/>
            <a:ext cx="33289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2023" y="3258172"/>
            <a:ext cx="7449818" cy="30857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13236"/>
            <a:ext cx="4036643" cy="343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630" y="6513236"/>
            <a:ext cx="4036643" cy="343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7FAF8-5787-4F25-8C75-1EF287FF9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3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sr-Latn-C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F95D2E76-DE4E-7C49-A127-060AACDA279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D1972002-3C7B-D048-8C34-77B21B534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0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32810" y="1080515"/>
            <a:ext cx="3188969" cy="1812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95548" y="3652916"/>
            <a:ext cx="3025725" cy="1752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90"/>
              </a:lnSpc>
              <a:spcBef>
                <a:spcPts val="209"/>
              </a:spcBef>
            </a:pPr>
            <a:r>
              <a:rPr sz="4000" b="1" spc="0" dirty="0">
                <a:solidFill>
                  <a:srgbClr val="7E7E7E"/>
                </a:solidFill>
                <a:latin typeface="Arial"/>
                <a:cs typeface="Arial"/>
              </a:rPr>
              <a:t>Introduction</a:t>
            </a:r>
            <a:endParaRPr sz="4000">
              <a:latin typeface="Arial"/>
              <a:cs typeface="Arial"/>
            </a:endParaRPr>
          </a:p>
          <a:p>
            <a:pPr marL="1203189" marR="1241512" algn="ctr">
              <a:lnSpc>
                <a:spcPct val="95825"/>
              </a:lnSpc>
            </a:pPr>
            <a:r>
              <a:rPr sz="4000" b="1" spc="0" dirty="0">
                <a:solidFill>
                  <a:srgbClr val="7E7E7E"/>
                </a:solidFill>
                <a:latin typeface="Arial"/>
                <a:cs typeface="Arial"/>
              </a:rPr>
              <a:t>to</a:t>
            </a:r>
            <a:endParaRPr sz="4000">
              <a:latin typeface="Arial"/>
              <a:cs typeface="Arial"/>
            </a:endParaRPr>
          </a:p>
          <a:p>
            <a:pPr marR="23278" algn="ctr">
              <a:lnSpc>
                <a:spcPct val="95825"/>
              </a:lnSpc>
              <a:spcBef>
                <a:spcPts val="200"/>
              </a:spcBef>
            </a:pPr>
            <a:r>
              <a:rPr sz="4000" b="1" spc="0" dirty="0">
                <a:solidFill>
                  <a:srgbClr val="7E7E7E"/>
                </a:solidFill>
                <a:latin typeface="Arial"/>
                <a:cs typeface="Arial"/>
              </a:rPr>
              <a:t>Eko</a:t>
            </a:r>
            <a:r>
              <a:rPr sz="4000" b="1" spc="-154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4000" b="1" spc="0" dirty="0">
                <a:solidFill>
                  <a:srgbClr val="7E7E7E"/>
                </a:solidFill>
                <a:latin typeface="Arial"/>
                <a:cs typeface="Arial"/>
              </a:rPr>
              <a:t>Atlantic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762000" y="3048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000" y="1579626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68006" y="330708"/>
            <a:ext cx="1738122" cy="123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0454" y="6765035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0386" y="125730"/>
                </a:moveTo>
                <a:lnTo>
                  <a:pt x="55626" y="125730"/>
                </a:lnTo>
                <a:lnTo>
                  <a:pt x="86868" y="27432"/>
                </a:lnTo>
                <a:lnTo>
                  <a:pt x="118872" y="125730"/>
                </a:lnTo>
                <a:lnTo>
                  <a:pt x="134112" y="125730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4"/>
                </a:lnTo>
                <a:lnTo>
                  <a:pt x="94488" y="0"/>
                </a:lnTo>
                <a:lnTo>
                  <a:pt x="80772" y="0"/>
                </a:lnTo>
                <a:lnTo>
                  <a:pt x="48768" y="100584"/>
                </a:lnTo>
                <a:lnTo>
                  <a:pt x="18288" y="1524"/>
                </a:lnTo>
                <a:lnTo>
                  <a:pt x="0" y="1524"/>
                </a:lnTo>
                <a:lnTo>
                  <a:pt x="40386" y="125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478" y="6765036"/>
            <a:ext cx="176022" cy="125730"/>
          </a:xfrm>
          <a:custGeom>
            <a:avLst/>
            <a:gdLst/>
            <a:ahLst/>
            <a:cxnLst/>
            <a:rect l="l" t="t" r="r" b="b"/>
            <a:pathLst>
              <a:path w="176022" h="125729">
                <a:moveTo>
                  <a:pt x="49529" y="100583"/>
                </a:moveTo>
                <a:lnTo>
                  <a:pt x="19049" y="1523"/>
                </a:lnTo>
                <a:lnTo>
                  <a:pt x="0" y="1523"/>
                </a:lnTo>
                <a:lnTo>
                  <a:pt x="41147" y="125729"/>
                </a:lnTo>
                <a:lnTo>
                  <a:pt x="56387" y="125729"/>
                </a:lnTo>
                <a:lnTo>
                  <a:pt x="88391" y="27431"/>
                </a:lnTo>
                <a:lnTo>
                  <a:pt x="119633" y="125729"/>
                </a:lnTo>
                <a:lnTo>
                  <a:pt x="134873" y="125729"/>
                </a:lnTo>
                <a:lnTo>
                  <a:pt x="176021" y="1523"/>
                </a:lnTo>
                <a:lnTo>
                  <a:pt x="158495" y="1523"/>
                </a:lnTo>
                <a:lnTo>
                  <a:pt x="127253" y="100583"/>
                </a:lnTo>
                <a:lnTo>
                  <a:pt x="96011" y="0"/>
                </a:lnTo>
                <a:lnTo>
                  <a:pt x="80009" y="0"/>
                </a:lnTo>
                <a:lnTo>
                  <a:pt x="49529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5263" y="6765036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8768" y="100583"/>
                </a:moveTo>
                <a:lnTo>
                  <a:pt x="18288" y="1523"/>
                </a:lnTo>
                <a:lnTo>
                  <a:pt x="0" y="1523"/>
                </a:lnTo>
                <a:lnTo>
                  <a:pt x="41148" y="125729"/>
                </a:lnTo>
                <a:lnTo>
                  <a:pt x="56388" y="125729"/>
                </a:lnTo>
                <a:lnTo>
                  <a:pt x="88392" y="27431"/>
                </a:lnTo>
                <a:lnTo>
                  <a:pt x="119634" y="125729"/>
                </a:lnTo>
                <a:lnTo>
                  <a:pt x="134112" y="125729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3"/>
                </a:lnTo>
                <a:lnTo>
                  <a:pt x="95250" y="0"/>
                </a:lnTo>
                <a:lnTo>
                  <a:pt x="80772" y="0"/>
                </a:lnTo>
                <a:lnTo>
                  <a:pt x="48768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2622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7674" y="6763511"/>
            <a:ext cx="111252" cy="129539"/>
          </a:xfrm>
          <a:custGeom>
            <a:avLst/>
            <a:gdLst/>
            <a:ahLst/>
            <a:cxnLst/>
            <a:rect l="l" t="t" r="r" b="b"/>
            <a:pathLst>
              <a:path w="111251" h="129540">
                <a:moveTo>
                  <a:pt x="93461" y="15372"/>
                </a:moveTo>
                <a:lnTo>
                  <a:pt x="83145" y="7112"/>
                </a:lnTo>
                <a:lnTo>
                  <a:pt x="70743" y="1848"/>
                </a:lnTo>
                <a:lnTo>
                  <a:pt x="56388" y="0"/>
                </a:lnTo>
                <a:lnTo>
                  <a:pt x="45680" y="1045"/>
                </a:lnTo>
                <a:lnTo>
                  <a:pt x="32893" y="5392"/>
                </a:lnTo>
                <a:lnTo>
                  <a:pt x="21801" y="12761"/>
                </a:lnTo>
                <a:lnTo>
                  <a:pt x="12684" y="22767"/>
                </a:lnTo>
                <a:lnTo>
                  <a:pt x="56388" y="15240"/>
                </a:lnTo>
                <a:lnTo>
                  <a:pt x="62112" y="15675"/>
                </a:lnTo>
                <a:lnTo>
                  <a:pt x="74973" y="20591"/>
                </a:lnTo>
                <a:lnTo>
                  <a:pt x="84511" y="29977"/>
                </a:lnTo>
                <a:lnTo>
                  <a:pt x="90562" y="42580"/>
                </a:lnTo>
                <a:lnTo>
                  <a:pt x="92964" y="57150"/>
                </a:lnTo>
                <a:lnTo>
                  <a:pt x="0" y="64770"/>
                </a:lnTo>
                <a:lnTo>
                  <a:pt x="1267" y="78816"/>
                </a:lnTo>
                <a:lnTo>
                  <a:pt x="5544" y="93145"/>
                </a:lnTo>
                <a:lnTo>
                  <a:pt x="12461" y="105499"/>
                </a:lnTo>
                <a:lnTo>
                  <a:pt x="21626" y="115596"/>
                </a:lnTo>
                <a:lnTo>
                  <a:pt x="32644" y="123155"/>
                </a:lnTo>
                <a:lnTo>
                  <a:pt x="45125" y="127897"/>
                </a:lnTo>
                <a:lnTo>
                  <a:pt x="58674" y="129539"/>
                </a:lnTo>
                <a:lnTo>
                  <a:pt x="62596" y="129416"/>
                </a:lnTo>
                <a:lnTo>
                  <a:pt x="76003" y="126938"/>
                </a:lnTo>
                <a:lnTo>
                  <a:pt x="87671" y="121764"/>
                </a:lnTo>
                <a:lnTo>
                  <a:pt x="98014" y="114541"/>
                </a:lnTo>
                <a:lnTo>
                  <a:pt x="107442" y="105918"/>
                </a:lnTo>
                <a:lnTo>
                  <a:pt x="96012" y="95250"/>
                </a:lnTo>
                <a:lnTo>
                  <a:pt x="94201" y="97147"/>
                </a:lnTo>
                <a:lnTo>
                  <a:pt x="84347" y="105455"/>
                </a:lnTo>
                <a:lnTo>
                  <a:pt x="73039" y="110852"/>
                </a:lnTo>
                <a:lnTo>
                  <a:pt x="59436" y="112775"/>
                </a:lnTo>
                <a:lnTo>
                  <a:pt x="50990" y="111987"/>
                </a:lnTo>
                <a:lnTo>
                  <a:pt x="38672" y="107481"/>
                </a:lnTo>
                <a:lnTo>
                  <a:pt x="28561" y="99064"/>
                </a:lnTo>
                <a:lnTo>
                  <a:pt x="21489" y="86828"/>
                </a:lnTo>
                <a:lnTo>
                  <a:pt x="18288" y="70866"/>
                </a:lnTo>
                <a:lnTo>
                  <a:pt x="111252" y="70866"/>
                </a:lnTo>
                <a:lnTo>
                  <a:pt x="111252" y="65532"/>
                </a:lnTo>
                <a:lnTo>
                  <a:pt x="110535" y="53931"/>
                </a:lnTo>
                <a:lnTo>
                  <a:pt x="107291" y="39202"/>
                </a:lnTo>
                <a:lnTo>
                  <a:pt x="101554" y="26209"/>
                </a:lnTo>
                <a:lnTo>
                  <a:pt x="93461" y="15372"/>
                </a:lnTo>
                <a:close/>
              </a:path>
              <a:path w="111251" h="129540">
                <a:moveTo>
                  <a:pt x="92964" y="57150"/>
                </a:moveTo>
                <a:lnTo>
                  <a:pt x="18288" y="57150"/>
                </a:lnTo>
                <a:lnTo>
                  <a:pt x="19188" y="49838"/>
                </a:lnTo>
                <a:lnTo>
                  <a:pt x="23926" y="35783"/>
                </a:lnTo>
                <a:lnTo>
                  <a:pt x="32048" y="24851"/>
                </a:lnTo>
                <a:lnTo>
                  <a:pt x="43041" y="17763"/>
                </a:lnTo>
                <a:lnTo>
                  <a:pt x="56388" y="15240"/>
                </a:lnTo>
                <a:lnTo>
                  <a:pt x="12684" y="22767"/>
                </a:lnTo>
                <a:lnTo>
                  <a:pt x="5824" y="35027"/>
                </a:lnTo>
                <a:lnTo>
                  <a:pt x="1503" y="49156"/>
                </a:lnTo>
                <a:lnTo>
                  <a:pt x="0" y="64770"/>
                </a:lnTo>
                <a:lnTo>
                  <a:pt x="92964" y="571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9406" y="6715506"/>
            <a:ext cx="103632" cy="174498"/>
          </a:xfrm>
          <a:custGeom>
            <a:avLst/>
            <a:gdLst/>
            <a:ahLst/>
            <a:cxnLst/>
            <a:rect l="l" t="t" r="r" b="b"/>
            <a:pathLst>
              <a:path w="103631" h="174498">
                <a:moveTo>
                  <a:pt x="52577" y="103632"/>
                </a:moveTo>
                <a:lnTo>
                  <a:pt x="102107" y="51054"/>
                </a:lnTo>
                <a:lnTo>
                  <a:pt x="80771" y="51054"/>
                </a:lnTo>
                <a:lnTo>
                  <a:pt x="17525" y="119634"/>
                </a:lnTo>
                <a:lnTo>
                  <a:pt x="17525" y="3048"/>
                </a:lnTo>
                <a:lnTo>
                  <a:pt x="0" y="3048"/>
                </a:lnTo>
                <a:lnTo>
                  <a:pt x="0" y="174498"/>
                </a:lnTo>
                <a:lnTo>
                  <a:pt x="17525" y="174498"/>
                </a:lnTo>
                <a:lnTo>
                  <a:pt x="17525" y="141732"/>
                </a:lnTo>
                <a:lnTo>
                  <a:pt x="41147" y="116586"/>
                </a:lnTo>
                <a:lnTo>
                  <a:pt x="82295" y="174498"/>
                </a:lnTo>
                <a:lnTo>
                  <a:pt x="103631" y="174498"/>
                </a:lnTo>
                <a:lnTo>
                  <a:pt x="52577" y="103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4468" y="6763512"/>
            <a:ext cx="109709" cy="129539"/>
          </a:xfrm>
          <a:custGeom>
            <a:avLst/>
            <a:gdLst/>
            <a:ahLst/>
            <a:cxnLst/>
            <a:rect l="l" t="t" r="r" b="b"/>
            <a:pathLst>
              <a:path w="109709" h="129540">
                <a:moveTo>
                  <a:pt x="61722" y="0"/>
                </a:moveTo>
                <a:lnTo>
                  <a:pt x="46493" y="1838"/>
                </a:lnTo>
                <a:lnTo>
                  <a:pt x="33431" y="6778"/>
                </a:lnTo>
                <a:lnTo>
                  <a:pt x="22128" y="14443"/>
                </a:lnTo>
                <a:lnTo>
                  <a:pt x="12858" y="24453"/>
                </a:lnTo>
                <a:lnTo>
                  <a:pt x="5898" y="36431"/>
                </a:lnTo>
                <a:lnTo>
                  <a:pt x="35833" y="24788"/>
                </a:lnTo>
                <a:lnTo>
                  <a:pt x="47625" y="18310"/>
                </a:lnTo>
                <a:lnTo>
                  <a:pt x="61722" y="16001"/>
                </a:lnTo>
                <a:lnTo>
                  <a:pt x="63672" y="16050"/>
                </a:lnTo>
                <a:lnTo>
                  <a:pt x="109709" y="24219"/>
                </a:lnTo>
                <a:lnTo>
                  <a:pt x="100414" y="14202"/>
                </a:lnTo>
                <a:lnTo>
                  <a:pt x="89123" y="6569"/>
                </a:lnTo>
                <a:lnTo>
                  <a:pt x="76128" y="1706"/>
                </a:lnTo>
                <a:lnTo>
                  <a:pt x="61722" y="0"/>
                </a:lnTo>
                <a:close/>
              </a:path>
              <a:path w="109709" h="129540">
                <a:moveTo>
                  <a:pt x="97106" y="36424"/>
                </a:moveTo>
                <a:lnTo>
                  <a:pt x="103025" y="49569"/>
                </a:lnTo>
                <a:lnTo>
                  <a:pt x="105156" y="64769"/>
                </a:lnTo>
                <a:lnTo>
                  <a:pt x="105150" y="65586"/>
                </a:lnTo>
                <a:lnTo>
                  <a:pt x="102954" y="80221"/>
                </a:lnTo>
                <a:lnTo>
                  <a:pt x="97089" y="92961"/>
                </a:lnTo>
                <a:lnTo>
                  <a:pt x="87978" y="103026"/>
                </a:lnTo>
                <a:lnTo>
                  <a:pt x="76047" y="109637"/>
                </a:lnTo>
                <a:lnTo>
                  <a:pt x="61722" y="112013"/>
                </a:lnTo>
                <a:lnTo>
                  <a:pt x="60930" y="112006"/>
                </a:lnTo>
                <a:lnTo>
                  <a:pt x="46996" y="109385"/>
                </a:lnTo>
                <a:lnTo>
                  <a:pt x="35233" y="102571"/>
                </a:lnTo>
                <a:lnTo>
                  <a:pt x="26173" y="92344"/>
                </a:lnTo>
                <a:lnTo>
                  <a:pt x="20348" y="79484"/>
                </a:lnTo>
                <a:lnTo>
                  <a:pt x="18288" y="64769"/>
                </a:lnTo>
                <a:lnTo>
                  <a:pt x="18328" y="62508"/>
                </a:lnTo>
                <a:lnTo>
                  <a:pt x="20781" y="47559"/>
                </a:lnTo>
                <a:lnTo>
                  <a:pt x="26751" y="34761"/>
                </a:lnTo>
                <a:lnTo>
                  <a:pt x="35833" y="24788"/>
                </a:lnTo>
                <a:lnTo>
                  <a:pt x="5898" y="36431"/>
                </a:lnTo>
                <a:lnTo>
                  <a:pt x="1520" y="49996"/>
                </a:lnTo>
                <a:lnTo>
                  <a:pt x="0" y="64769"/>
                </a:lnTo>
                <a:lnTo>
                  <a:pt x="3" y="65438"/>
                </a:lnTo>
                <a:lnTo>
                  <a:pt x="1657" y="79934"/>
                </a:lnTo>
                <a:lnTo>
                  <a:pt x="6156" y="93348"/>
                </a:lnTo>
                <a:lnTo>
                  <a:pt x="13227" y="105261"/>
                </a:lnTo>
                <a:lnTo>
                  <a:pt x="22593" y="115255"/>
                </a:lnTo>
                <a:lnTo>
                  <a:pt x="33980" y="122912"/>
                </a:lnTo>
                <a:lnTo>
                  <a:pt x="47115" y="127813"/>
                </a:lnTo>
                <a:lnTo>
                  <a:pt x="61722" y="129539"/>
                </a:lnTo>
                <a:lnTo>
                  <a:pt x="75937" y="127740"/>
                </a:lnTo>
                <a:lnTo>
                  <a:pt x="88833" y="122680"/>
                </a:lnTo>
                <a:lnTo>
                  <a:pt x="100132" y="114825"/>
                </a:lnTo>
                <a:lnTo>
                  <a:pt x="109498" y="104641"/>
                </a:lnTo>
                <a:lnTo>
                  <a:pt x="116600" y="92593"/>
                </a:lnTo>
                <a:lnTo>
                  <a:pt x="121106" y="79147"/>
                </a:lnTo>
                <a:lnTo>
                  <a:pt x="122682" y="64769"/>
                </a:lnTo>
                <a:lnTo>
                  <a:pt x="121135" y="49861"/>
                </a:lnTo>
                <a:lnTo>
                  <a:pt x="116713" y="36234"/>
                </a:lnTo>
                <a:lnTo>
                  <a:pt x="109709" y="24219"/>
                </a:lnTo>
                <a:lnTo>
                  <a:pt x="63672" y="16050"/>
                </a:lnTo>
                <a:lnTo>
                  <a:pt x="76723" y="18992"/>
                </a:lnTo>
                <a:lnTo>
                  <a:pt x="88103" y="26008"/>
                </a:lnTo>
                <a:lnTo>
                  <a:pt x="97106" y="364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9247" y="6764274"/>
            <a:ext cx="102870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8" y="9906"/>
                </a:moveTo>
                <a:lnTo>
                  <a:pt x="16002" y="25146"/>
                </a:lnTo>
                <a:lnTo>
                  <a:pt x="26621" y="20995"/>
                </a:lnTo>
                <a:lnTo>
                  <a:pt x="38602" y="17435"/>
                </a:lnTo>
                <a:lnTo>
                  <a:pt x="51816" y="16002"/>
                </a:lnTo>
                <a:lnTo>
                  <a:pt x="64434" y="17572"/>
                </a:lnTo>
                <a:lnTo>
                  <a:pt x="76460" y="23700"/>
                </a:lnTo>
                <a:lnTo>
                  <a:pt x="84156" y="34380"/>
                </a:lnTo>
                <a:lnTo>
                  <a:pt x="86868" y="49530"/>
                </a:lnTo>
                <a:lnTo>
                  <a:pt x="86868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2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8288" y="88392"/>
                </a:lnTo>
                <a:lnTo>
                  <a:pt x="18635" y="83928"/>
                </a:lnTo>
                <a:lnTo>
                  <a:pt x="23740" y="72671"/>
                </a:lnTo>
                <a:lnTo>
                  <a:pt x="34841" y="65195"/>
                </a:lnTo>
                <a:lnTo>
                  <a:pt x="51816" y="62484"/>
                </a:lnTo>
                <a:lnTo>
                  <a:pt x="63416" y="63000"/>
                </a:lnTo>
                <a:lnTo>
                  <a:pt x="76127" y="64906"/>
                </a:lnTo>
                <a:lnTo>
                  <a:pt x="86868" y="67818"/>
                </a:lnTo>
                <a:lnTo>
                  <a:pt x="86844" y="81220"/>
                </a:lnTo>
                <a:lnTo>
                  <a:pt x="83392" y="94053"/>
                </a:lnTo>
                <a:lnTo>
                  <a:pt x="74882" y="104297"/>
                </a:lnTo>
                <a:lnTo>
                  <a:pt x="62453" y="111082"/>
                </a:lnTo>
                <a:lnTo>
                  <a:pt x="47244" y="113538"/>
                </a:lnTo>
                <a:lnTo>
                  <a:pt x="46945" y="113536"/>
                </a:lnTo>
                <a:lnTo>
                  <a:pt x="32795" y="110497"/>
                </a:lnTo>
                <a:lnTo>
                  <a:pt x="22357" y="101950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6" y="127254"/>
                </a:lnTo>
                <a:lnTo>
                  <a:pt x="55730" y="126117"/>
                </a:lnTo>
                <a:lnTo>
                  <a:pt x="68448" y="121613"/>
                </a:lnTo>
                <a:lnTo>
                  <a:pt x="78683" y="114563"/>
                </a:lnTo>
                <a:lnTo>
                  <a:pt x="86868" y="105918"/>
                </a:lnTo>
                <a:lnTo>
                  <a:pt x="86868" y="125730"/>
                </a:lnTo>
                <a:lnTo>
                  <a:pt x="102870" y="125730"/>
                </a:lnTo>
                <a:lnTo>
                  <a:pt x="102870" y="49530"/>
                </a:lnTo>
                <a:lnTo>
                  <a:pt x="102431" y="40939"/>
                </a:lnTo>
                <a:lnTo>
                  <a:pt x="99089" y="26491"/>
                </a:lnTo>
                <a:lnTo>
                  <a:pt x="92481" y="15065"/>
                </a:lnTo>
                <a:lnTo>
                  <a:pt x="82635" y="6768"/>
                </a:lnTo>
                <a:lnTo>
                  <a:pt x="69579" y="1710"/>
                </a:lnTo>
                <a:lnTo>
                  <a:pt x="53340" y="0"/>
                </a:lnTo>
                <a:lnTo>
                  <a:pt x="47007" y="190"/>
                </a:lnTo>
                <a:lnTo>
                  <a:pt x="34177" y="1904"/>
                </a:lnTo>
                <a:lnTo>
                  <a:pt x="22361" y="5217"/>
                </a:lnTo>
                <a:lnTo>
                  <a:pt x="10668" y="9906"/>
                </a:lnTo>
                <a:close/>
              </a:path>
              <a:path w="102870" h="127253">
                <a:moveTo>
                  <a:pt x="22357" y="101950"/>
                </a:moveTo>
                <a:lnTo>
                  <a:pt x="18288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2357" y="101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8026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3527" y="38099"/>
                </a:lnTo>
                <a:lnTo>
                  <a:pt x="33527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664" y="142147"/>
                </a:lnTo>
                <a:lnTo>
                  <a:pt x="25548" y="154153"/>
                </a:lnTo>
                <a:lnTo>
                  <a:pt x="36446" y="160934"/>
                </a:lnTo>
                <a:lnTo>
                  <a:pt x="50291" y="163067"/>
                </a:lnTo>
                <a:lnTo>
                  <a:pt x="57911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49870" y="146036"/>
                </a:lnTo>
                <a:lnTo>
                  <a:pt x="38184" y="140404"/>
                </a:lnTo>
                <a:lnTo>
                  <a:pt x="33527" y="125729"/>
                </a:lnTo>
                <a:lnTo>
                  <a:pt x="33527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0426" y="6764274"/>
            <a:ext cx="102869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7" y="9906"/>
                </a:moveTo>
                <a:lnTo>
                  <a:pt x="16001" y="25146"/>
                </a:lnTo>
                <a:lnTo>
                  <a:pt x="26126" y="21169"/>
                </a:lnTo>
                <a:lnTo>
                  <a:pt x="38141" y="17490"/>
                </a:lnTo>
                <a:lnTo>
                  <a:pt x="51053" y="16002"/>
                </a:lnTo>
                <a:lnTo>
                  <a:pt x="64548" y="17704"/>
                </a:lnTo>
                <a:lnTo>
                  <a:pt x="76578" y="23891"/>
                </a:lnTo>
                <a:lnTo>
                  <a:pt x="84202" y="34526"/>
                </a:lnTo>
                <a:lnTo>
                  <a:pt x="86867" y="49530"/>
                </a:lnTo>
                <a:lnTo>
                  <a:pt x="86867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1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7525" y="88392"/>
                </a:lnTo>
                <a:lnTo>
                  <a:pt x="18019" y="83389"/>
                </a:lnTo>
                <a:lnTo>
                  <a:pt x="23713" y="72404"/>
                </a:lnTo>
                <a:lnTo>
                  <a:pt x="35215" y="65121"/>
                </a:lnTo>
                <a:lnTo>
                  <a:pt x="51815" y="62484"/>
                </a:lnTo>
                <a:lnTo>
                  <a:pt x="63547" y="63000"/>
                </a:lnTo>
                <a:lnTo>
                  <a:pt x="76464" y="64906"/>
                </a:lnTo>
                <a:lnTo>
                  <a:pt x="86867" y="67818"/>
                </a:lnTo>
                <a:lnTo>
                  <a:pt x="86843" y="81220"/>
                </a:lnTo>
                <a:lnTo>
                  <a:pt x="83273" y="94053"/>
                </a:lnTo>
                <a:lnTo>
                  <a:pt x="74590" y="104297"/>
                </a:lnTo>
                <a:lnTo>
                  <a:pt x="62134" y="111082"/>
                </a:lnTo>
                <a:lnTo>
                  <a:pt x="47243" y="113538"/>
                </a:lnTo>
                <a:lnTo>
                  <a:pt x="46271" y="113525"/>
                </a:lnTo>
                <a:lnTo>
                  <a:pt x="32206" y="110320"/>
                </a:lnTo>
                <a:lnTo>
                  <a:pt x="21672" y="101784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5" y="127254"/>
                </a:lnTo>
                <a:lnTo>
                  <a:pt x="55804" y="126117"/>
                </a:lnTo>
                <a:lnTo>
                  <a:pt x="68714" y="121613"/>
                </a:lnTo>
                <a:lnTo>
                  <a:pt x="79011" y="114563"/>
                </a:lnTo>
                <a:lnTo>
                  <a:pt x="86867" y="105918"/>
                </a:lnTo>
                <a:lnTo>
                  <a:pt x="86867" y="125730"/>
                </a:lnTo>
                <a:lnTo>
                  <a:pt x="102869" y="125730"/>
                </a:lnTo>
                <a:lnTo>
                  <a:pt x="102869" y="49530"/>
                </a:lnTo>
                <a:lnTo>
                  <a:pt x="102395" y="40939"/>
                </a:lnTo>
                <a:lnTo>
                  <a:pt x="98838" y="26491"/>
                </a:lnTo>
                <a:lnTo>
                  <a:pt x="91964" y="15065"/>
                </a:lnTo>
                <a:lnTo>
                  <a:pt x="81962" y="6768"/>
                </a:lnTo>
                <a:lnTo>
                  <a:pt x="69024" y="1710"/>
                </a:lnTo>
                <a:lnTo>
                  <a:pt x="53339" y="0"/>
                </a:lnTo>
                <a:lnTo>
                  <a:pt x="46748" y="190"/>
                </a:lnTo>
                <a:lnTo>
                  <a:pt x="33620" y="1904"/>
                </a:lnTo>
                <a:lnTo>
                  <a:pt x="21890" y="5217"/>
                </a:lnTo>
                <a:lnTo>
                  <a:pt x="10667" y="9906"/>
                </a:lnTo>
                <a:close/>
              </a:path>
              <a:path w="102870" h="127253">
                <a:moveTo>
                  <a:pt x="21672" y="101784"/>
                </a:moveTo>
                <a:lnTo>
                  <a:pt x="17525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1672" y="101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0633" y="6763511"/>
            <a:ext cx="102108" cy="126492"/>
          </a:xfrm>
          <a:custGeom>
            <a:avLst/>
            <a:gdLst/>
            <a:ahLst/>
            <a:cxnLst/>
            <a:rect l="l" t="t" r="r" b="b"/>
            <a:pathLst>
              <a:path w="102107" h="126492">
                <a:moveTo>
                  <a:pt x="17525" y="23622"/>
                </a:moveTo>
                <a:lnTo>
                  <a:pt x="17525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5" y="126492"/>
                </a:lnTo>
                <a:lnTo>
                  <a:pt x="17590" y="52918"/>
                </a:lnTo>
                <a:lnTo>
                  <a:pt x="20742" y="37957"/>
                </a:lnTo>
                <a:lnTo>
                  <a:pt x="28174" y="26563"/>
                </a:lnTo>
                <a:lnTo>
                  <a:pt x="39251" y="19309"/>
                </a:lnTo>
                <a:lnTo>
                  <a:pt x="53339" y="16764"/>
                </a:lnTo>
                <a:lnTo>
                  <a:pt x="64584" y="18580"/>
                </a:lnTo>
                <a:lnTo>
                  <a:pt x="75469" y="25717"/>
                </a:lnTo>
                <a:lnTo>
                  <a:pt x="82247" y="37556"/>
                </a:lnTo>
                <a:lnTo>
                  <a:pt x="84581" y="53340"/>
                </a:lnTo>
                <a:lnTo>
                  <a:pt x="84581" y="126492"/>
                </a:lnTo>
                <a:lnTo>
                  <a:pt x="102107" y="126492"/>
                </a:lnTo>
                <a:lnTo>
                  <a:pt x="102013" y="45716"/>
                </a:lnTo>
                <a:lnTo>
                  <a:pt x="99415" y="30368"/>
                </a:lnTo>
                <a:lnTo>
                  <a:pt x="93450" y="17706"/>
                </a:lnTo>
                <a:lnTo>
                  <a:pt x="84374" y="8147"/>
                </a:lnTo>
                <a:lnTo>
                  <a:pt x="72442" y="2106"/>
                </a:lnTo>
                <a:lnTo>
                  <a:pt x="57911" y="0"/>
                </a:lnTo>
                <a:lnTo>
                  <a:pt x="47294" y="1049"/>
                </a:lnTo>
                <a:lnTo>
                  <a:pt x="34588" y="5886"/>
                </a:lnTo>
                <a:lnTo>
                  <a:pt x="24817" y="13746"/>
                </a:lnTo>
                <a:lnTo>
                  <a:pt x="17525" y="236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9412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5051" y="38099"/>
                </a:lnTo>
                <a:lnTo>
                  <a:pt x="35051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582" y="142147"/>
                </a:lnTo>
                <a:lnTo>
                  <a:pt x="25277" y="154153"/>
                </a:lnTo>
                <a:lnTo>
                  <a:pt x="36120" y="160934"/>
                </a:lnTo>
                <a:lnTo>
                  <a:pt x="50291" y="163067"/>
                </a:lnTo>
                <a:lnTo>
                  <a:pt x="58673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50978" y="146158"/>
                </a:lnTo>
                <a:lnTo>
                  <a:pt x="39387" y="140766"/>
                </a:lnTo>
                <a:lnTo>
                  <a:pt x="35051" y="125729"/>
                </a:lnTo>
                <a:lnTo>
                  <a:pt x="35051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2282" y="6718554"/>
            <a:ext cx="18288" cy="171450"/>
          </a:xfrm>
          <a:custGeom>
            <a:avLst/>
            <a:gdLst/>
            <a:ahLst/>
            <a:cxnLst/>
            <a:rect l="l" t="t" r="r" b="b"/>
            <a:pathLst>
              <a:path w="18288" h="171450">
                <a:moveTo>
                  <a:pt x="18287" y="48005"/>
                </a:moveTo>
                <a:lnTo>
                  <a:pt x="761" y="48005"/>
                </a:lnTo>
                <a:lnTo>
                  <a:pt x="761" y="171449"/>
                </a:lnTo>
                <a:lnTo>
                  <a:pt x="18287" y="171449"/>
                </a:lnTo>
                <a:lnTo>
                  <a:pt x="18287" y="48005"/>
                </a:lnTo>
                <a:close/>
              </a:path>
              <a:path w="18288" h="171450">
                <a:moveTo>
                  <a:pt x="19811" y="0"/>
                </a:moveTo>
                <a:lnTo>
                  <a:pt x="0" y="0"/>
                </a:lnTo>
                <a:lnTo>
                  <a:pt x="0" y="20573"/>
                </a:lnTo>
                <a:lnTo>
                  <a:pt x="19811" y="20573"/>
                </a:lnTo>
                <a:lnTo>
                  <a:pt x="198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61807" y="6766559"/>
            <a:ext cx="0" cy="123444"/>
          </a:xfrm>
          <a:custGeom>
            <a:avLst/>
            <a:gdLst/>
            <a:ahLst/>
            <a:cxnLst/>
            <a:rect l="l" t="t" r="r" b="b"/>
            <a:pathLst>
              <a:path h="123444">
                <a:moveTo>
                  <a:pt x="0" y="0"/>
                </a:moveTo>
                <a:lnTo>
                  <a:pt x="0" y="123444"/>
                </a:lnTo>
              </a:path>
            </a:pathLst>
          </a:custGeom>
          <a:ln w="1879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4098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3662" y="6223"/>
                </a:moveTo>
                <a:lnTo>
                  <a:pt x="22426" y="13816"/>
                </a:lnTo>
                <a:lnTo>
                  <a:pt x="13111" y="23867"/>
                </a:lnTo>
                <a:lnTo>
                  <a:pt x="6047" y="35976"/>
                </a:lnTo>
                <a:lnTo>
                  <a:pt x="1567" y="49743"/>
                </a:lnTo>
                <a:lnTo>
                  <a:pt x="0" y="64770"/>
                </a:lnTo>
                <a:lnTo>
                  <a:pt x="1335" y="78204"/>
                </a:lnTo>
                <a:lnTo>
                  <a:pt x="5600" y="91880"/>
                </a:lnTo>
                <a:lnTo>
                  <a:pt x="12473" y="104150"/>
                </a:lnTo>
                <a:lnTo>
                  <a:pt x="21625" y="114534"/>
                </a:lnTo>
                <a:lnTo>
                  <a:pt x="32722" y="122549"/>
                </a:lnTo>
                <a:lnTo>
                  <a:pt x="45436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773" y="93726"/>
                </a:lnTo>
                <a:lnTo>
                  <a:pt x="94857" y="95732"/>
                </a:lnTo>
                <a:lnTo>
                  <a:pt x="85068" y="103956"/>
                </a:lnTo>
                <a:lnTo>
                  <a:pt x="73515" y="109794"/>
                </a:lnTo>
                <a:lnTo>
                  <a:pt x="60197" y="112014"/>
                </a:lnTo>
                <a:lnTo>
                  <a:pt x="60017" y="112013"/>
                </a:lnTo>
                <a:lnTo>
                  <a:pt x="46559" y="109539"/>
                </a:lnTo>
                <a:lnTo>
                  <a:pt x="34891" y="102779"/>
                </a:lnTo>
                <a:lnTo>
                  <a:pt x="25703" y="92532"/>
                </a:lnTo>
                <a:lnTo>
                  <a:pt x="19685" y="79596"/>
                </a:lnTo>
                <a:lnTo>
                  <a:pt x="17525" y="64770"/>
                </a:lnTo>
                <a:lnTo>
                  <a:pt x="17534" y="63746"/>
                </a:lnTo>
                <a:lnTo>
                  <a:pt x="19825" y="48436"/>
                </a:lnTo>
                <a:lnTo>
                  <a:pt x="25759" y="35303"/>
                </a:lnTo>
                <a:lnTo>
                  <a:pt x="34738" y="25050"/>
                </a:lnTo>
                <a:lnTo>
                  <a:pt x="46163" y="18381"/>
                </a:lnTo>
                <a:lnTo>
                  <a:pt x="59435" y="16002"/>
                </a:lnTo>
                <a:lnTo>
                  <a:pt x="62287" y="16085"/>
                </a:lnTo>
                <a:lnTo>
                  <a:pt x="75145" y="18997"/>
                </a:lnTo>
                <a:lnTo>
                  <a:pt x="85758" y="25553"/>
                </a:lnTo>
                <a:lnTo>
                  <a:pt x="95249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488" y="1488"/>
                </a:lnTo>
                <a:lnTo>
                  <a:pt x="33662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48878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84692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2999" y="6223"/>
                </a:moveTo>
                <a:lnTo>
                  <a:pt x="21781" y="13816"/>
                </a:lnTo>
                <a:lnTo>
                  <a:pt x="12624" y="23867"/>
                </a:lnTo>
                <a:lnTo>
                  <a:pt x="5776" y="35976"/>
                </a:lnTo>
                <a:lnTo>
                  <a:pt x="1485" y="49743"/>
                </a:lnTo>
                <a:lnTo>
                  <a:pt x="0" y="64770"/>
                </a:lnTo>
                <a:lnTo>
                  <a:pt x="1265" y="78204"/>
                </a:lnTo>
                <a:lnTo>
                  <a:pt x="5345" y="91880"/>
                </a:lnTo>
                <a:lnTo>
                  <a:pt x="12003" y="104150"/>
                </a:lnTo>
                <a:lnTo>
                  <a:pt x="20988" y="114534"/>
                </a:lnTo>
                <a:lnTo>
                  <a:pt x="32055" y="122549"/>
                </a:lnTo>
                <a:lnTo>
                  <a:pt x="44953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011" y="93726"/>
                </a:lnTo>
                <a:lnTo>
                  <a:pt x="94551" y="95273"/>
                </a:lnTo>
                <a:lnTo>
                  <a:pt x="84900" y="103709"/>
                </a:lnTo>
                <a:lnTo>
                  <a:pt x="73545" y="109721"/>
                </a:lnTo>
                <a:lnTo>
                  <a:pt x="60197" y="112014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16763" y="64770"/>
                </a:lnTo>
                <a:lnTo>
                  <a:pt x="16786" y="63124"/>
                </a:lnTo>
                <a:lnTo>
                  <a:pt x="19202" y="47996"/>
                </a:lnTo>
                <a:lnTo>
                  <a:pt x="25226" y="35031"/>
                </a:lnTo>
                <a:lnTo>
                  <a:pt x="34306" y="24918"/>
                </a:lnTo>
                <a:lnTo>
                  <a:pt x="45893" y="18345"/>
                </a:lnTo>
                <a:lnTo>
                  <a:pt x="59435" y="16002"/>
                </a:lnTo>
                <a:lnTo>
                  <a:pt x="61464" y="16047"/>
                </a:lnTo>
                <a:lnTo>
                  <a:pt x="74382" y="18836"/>
                </a:lnTo>
                <a:lnTo>
                  <a:pt x="85193" y="25417"/>
                </a:lnTo>
                <a:lnTo>
                  <a:pt x="94487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031" y="1488"/>
                </a:lnTo>
                <a:lnTo>
                  <a:pt x="32999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0422" y="6763512"/>
            <a:ext cx="121920" cy="129539"/>
          </a:xfrm>
          <a:custGeom>
            <a:avLst/>
            <a:gdLst/>
            <a:ahLst/>
            <a:cxnLst/>
            <a:rect l="l" t="t" r="r" b="b"/>
            <a:pathLst>
              <a:path w="121920" h="129540">
                <a:moveTo>
                  <a:pt x="60198" y="0"/>
                </a:moveTo>
                <a:lnTo>
                  <a:pt x="46503" y="1601"/>
                </a:lnTo>
                <a:lnTo>
                  <a:pt x="33591" y="6407"/>
                </a:lnTo>
                <a:lnTo>
                  <a:pt x="22329" y="14025"/>
                </a:lnTo>
                <a:lnTo>
                  <a:pt x="13027" y="24063"/>
                </a:lnTo>
                <a:lnTo>
                  <a:pt x="5997" y="36128"/>
                </a:lnTo>
                <a:lnTo>
                  <a:pt x="19345" y="47559"/>
                </a:lnTo>
                <a:lnTo>
                  <a:pt x="25459" y="34761"/>
                </a:lnTo>
                <a:lnTo>
                  <a:pt x="34641" y="24788"/>
                </a:lnTo>
                <a:lnTo>
                  <a:pt x="46389" y="18310"/>
                </a:lnTo>
                <a:lnTo>
                  <a:pt x="60198" y="16001"/>
                </a:lnTo>
                <a:lnTo>
                  <a:pt x="62267" y="16050"/>
                </a:lnTo>
                <a:lnTo>
                  <a:pt x="75813" y="18992"/>
                </a:lnTo>
                <a:lnTo>
                  <a:pt x="87227" y="26008"/>
                </a:lnTo>
                <a:lnTo>
                  <a:pt x="96004" y="36424"/>
                </a:lnTo>
                <a:lnTo>
                  <a:pt x="101641" y="49569"/>
                </a:lnTo>
                <a:lnTo>
                  <a:pt x="103632" y="64769"/>
                </a:lnTo>
                <a:lnTo>
                  <a:pt x="103626" y="65586"/>
                </a:lnTo>
                <a:lnTo>
                  <a:pt x="101430" y="80221"/>
                </a:lnTo>
                <a:lnTo>
                  <a:pt x="95565" y="92961"/>
                </a:lnTo>
                <a:lnTo>
                  <a:pt x="86454" y="103026"/>
                </a:lnTo>
                <a:lnTo>
                  <a:pt x="74523" y="109637"/>
                </a:lnTo>
                <a:lnTo>
                  <a:pt x="60198" y="112013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5522" y="92593"/>
                </a:lnTo>
                <a:lnTo>
                  <a:pt x="12246" y="104738"/>
                </a:lnTo>
                <a:lnTo>
                  <a:pt x="21306" y="114938"/>
                </a:lnTo>
                <a:lnTo>
                  <a:pt x="32471" y="122761"/>
                </a:lnTo>
                <a:lnTo>
                  <a:pt x="45512" y="127773"/>
                </a:lnTo>
                <a:lnTo>
                  <a:pt x="60198" y="129539"/>
                </a:lnTo>
                <a:lnTo>
                  <a:pt x="60880" y="129536"/>
                </a:lnTo>
                <a:lnTo>
                  <a:pt x="75426" y="127615"/>
                </a:lnTo>
                <a:lnTo>
                  <a:pt x="88488" y="122488"/>
                </a:lnTo>
                <a:lnTo>
                  <a:pt x="99791" y="114611"/>
                </a:lnTo>
                <a:lnTo>
                  <a:pt x="109061" y="104444"/>
                </a:lnTo>
                <a:lnTo>
                  <a:pt x="116021" y="92442"/>
                </a:lnTo>
                <a:lnTo>
                  <a:pt x="120399" y="79065"/>
                </a:lnTo>
                <a:lnTo>
                  <a:pt x="121920" y="64769"/>
                </a:lnTo>
                <a:lnTo>
                  <a:pt x="121916" y="64087"/>
                </a:lnTo>
                <a:lnTo>
                  <a:pt x="120262" y="49359"/>
                </a:lnTo>
                <a:lnTo>
                  <a:pt x="115763" y="35857"/>
                </a:lnTo>
                <a:lnTo>
                  <a:pt x="108692" y="23960"/>
                </a:lnTo>
                <a:lnTo>
                  <a:pt x="99326" y="14046"/>
                </a:lnTo>
                <a:lnTo>
                  <a:pt x="87939" y="6495"/>
                </a:lnTo>
                <a:lnTo>
                  <a:pt x="74804" y="1687"/>
                </a:lnTo>
                <a:lnTo>
                  <a:pt x="60198" y="0"/>
                </a:lnTo>
                <a:close/>
              </a:path>
              <a:path w="121920" h="129540">
                <a:moveTo>
                  <a:pt x="5522" y="92593"/>
                </a:moveTo>
                <a:lnTo>
                  <a:pt x="18967" y="79484"/>
                </a:lnTo>
                <a:lnTo>
                  <a:pt x="16764" y="64769"/>
                </a:lnTo>
                <a:lnTo>
                  <a:pt x="16805" y="62508"/>
                </a:lnTo>
                <a:lnTo>
                  <a:pt x="19345" y="47559"/>
                </a:lnTo>
                <a:lnTo>
                  <a:pt x="5997" y="36128"/>
                </a:lnTo>
                <a:lnTo>
                  <a:pt x="1551" y="49828"/>
                </a:lnTo>
                <a:lnTo>
                  <a:pt x="0" y="64769"/>
                </a:lnTo>
                <a:lnTo>
                  <a:pt x="1363" y="78937"/>
                </a:lnTo>
                <a:lnTo>
                  <a:pt x="5522" y="925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63584" y="6763511"/>
            <a:ext cx="177546" cy="126492"/>
          </a:xfrm>
          <a:custGeom>
            <a:avLst/>
            <a:gdLst/>
            <a:ahLst/>
            <a:cxnLst/>
            <a:rect l="l" t="t" r="r" b="b"/>
            <a:pathLst>
              <a:path w="177546" h="126492">
                <a:moveTo>
                  <a:pt x="17526" y="22860"/>
                </a:moveTo>
                <a:lnTo>
                  <a:pt x="17526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6" y="126492"/>
                </a:lnTo>
                <a:lnTo>
                  <a:pt x="17526" y="55626"/>
                </a:lnTo>
                <a:lnTo>
                  <a:pt x="19975" y="39883"/>
                </a:lnTo>
                <a:lnTo>
                  <a:pt x="26776" y="27609"/>
                </a:lnTo>
                <a:lnTo>
                  <a:pt x="37143" y="19618"/>
                </a:lnTo>
                <a:lnTo>
                  <a:pt x="50292" y="16764"/>
                </a:lnTo>
                <a:lnTo>
                  <a:pt x="60014" y="18173"/>
                </a:lnTo>
                <a:lnTo>
                  <a:pt x="70765" y="24800"/>
                </a:lnTo>
                <a:lnTo>
                  <a:pt x="77609" y="36611"/>
                </a:lnTo>
                <a:lnTo>
                  <a:pt x="80010" y="53340"/>
                </a:lnTo>
                <a:lnTo>
                  <a:pt x="80010" y="126492"/>
                </a:lnTo>
                <a:lnTo>
                  <a:pt x="96774" y="126492"/>
                </a:lnTo>
                <a:lnTo>
                  <a:pt x="96774" y="54102"/>
                </a:lnTo>
                <a:lnTo>
                  <a:pt x="98997" y="38936"/>
                </a:lnTo>
                <a:lnTo>
                  <a:pt x="105901" y="26720"/>
                </a:lnTo>
                <a:lnTo>
                  <a:pt x="116439" y="19278"/>
                </a:lnTo>
                <a:lnTo>
                  <a:pt x="129539" y="16764"/>
                </a:lnTo>
                <a:lnTo>
                  <a:pt x="140784" y="18423"/>
                </a:lnTo>
                <a:lnTo>
                  <a:pt x="151669" y="25180"/>
                </a:lnTo>
                <a:lnTo>
                  <a:pt x="158447" y="36902"/>
                </a:lnTo>
                <a:lnTo>
                  <a:pt x="160782" y="53340"/>
                </a:lnTo>
                <a:lnTo>
                  <a:pt x="160782" y="126492"/>
                </a:lnTo>
                <a:lnTo>
                  <a:pt x="177546" y="126492"/>
                </a:lnTo>
                <a:lnTo>
                  <a:pt x="177451" y="45625"/>
                </a:lnTo>
                <a:lnTo>
                  <a:pt x="174853" y="30054"/>
                </a:lnTo>
                <a:lnTo>
                  <a:pt x="168888" y="17385"/>
                </a:lnTo>
                <a:lnTo>
                  <a:pt x="159812" y="7940"/>
                </a:lnTo>
                <a:lnTo>
                  <a:pt x="147880" y="2038"/>
                </a:lnTo>
                <a:lnTo>
                  <a:pt x="133350" y="0"/>
                </a:lnTo>
                <a:lnTo>
                  <a:pt x="122493" y="1177"/>
                </a:lnTo>
                <a:lnTo>
                  <a:pt x="110209" y="6068"/>
                </a:lnTo>
                <a:lnTo>
                  <a:pt x="100287" y="13871"/>
                </a:lnTo>
                <a:lnTo>
                  <a:pt x="92202" y="23622"/>
                </a:lnTo>
                <a:lnTo>
                  <a:pt x="89569" y="18423"/>
                </a:lnTo>
                <a:lnTo>
                  <a:pt x="81385" y="8984"/>
                </a:lnTo>
                <a:lnTo>
                  <a:pt x="69744" y="2445"/>
                </a:lnTo>
                <a:lnTo>
                  <a:pt x="54864" y="0"/>
                </a:lnTo>
                <a:lnTo>
                  <a:pt x="47860" y="518"/>
                </a:lnTo>
                <a:lnTo>
                  <a:pt x="34908" y="4964"/>
                </a:lnTo>
                <a:lnTo>
                  <a:pt x="25057" y="12857"/>
                </a:lnTo>
                <a:lnTo>
                  <a:pt x="17526" y="228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731" y="2379662"/>
            <a:ext cx="7437554" cy="3713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5">
              <a:lnSpc>
                <a:spcPts val="2965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6583680"/>
            <a:ext cx="8538972" cy="481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9" y="6851650"/>
            <a:ext cx="8504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57" y="6987477"/>
            <a:ext cx="2347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9E608-E25B-45B4-A3B4-1D349788D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3775"/>
            <a:ext cx="9601200" cy="5129425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Largest Mall In Sub Saharan Africa.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High Quality Retail Layout For Great Shopping Experience.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Vast Amenities For Entertainment  - 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(Food Courts, Cinema, Playground)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Ample And Efficient Parking Within The Premises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D2709F0A-71BE-4194-B325-E5332CC9106B}"/>
              </a:ext>
            </a:extLst>
          </p:cNvPr>
          <p:cNvSpPr txBox="1"/>
          <p:nvPr/>
        </p:nvSpPr>
        <p:spPr>
          <a:xfrm>
            <a:off x="993902" y="1021017"/>
            <a:ext cx="6549898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lang="en-US" sz="2800" b="1" spc="0" dirty="0">
                <a:solidFill>
                  <a:srgbClr val="7E7E7E"/>
                </a:solidFill>
                <a:latin typeface="Arial"/>
                <a:cs typeface="Arial"/>
              </a:rPr>
              <a:t>KEY POINTS: THE SHOPPING MALL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338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762000" y="717803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000" y="1992629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68006" y="743711"/>
            <a:ext cx="1738122" cy="123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0454" y="6765035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0386" y="125730"/>
                </a:moveTo>
                <a:lnTo>
                  <a:pt x="55626" y="125730"/>
                </a:lnTo>
                <a:lnTo>
                  <a:pt x="86868" y="27432"/>
                </a:lnTo>
                <a:lnTo>
                  <a:pt x="118872" y="125730"/>
                </a:lnTo>
                <a:lnTo>
                  <a:pt x="134112" y="125730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4"/>
                </a:lnTo>
                <a:lnTo>
                  <a:pt x="94488" y="0"/>
                </a:lnTo>
                <a:lnTo>
                  <a:pt x="80772" y="0"/>
                </a:lnTo>
                <a:lnTo>
                  <a:pt x="48768" y="100584"/>
                </a:lnTo>
                <a:lnTo>
                  <a:pt x="18288" y="1524"/>
                </a:lnTo>
                <a:lnTo>
                  <a:pt x="0" y="1524"/>
                </a:lnTo>
                <a:lnTo>
                  <a:pt x="40386" y="125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478" y="6765036"/>
            <a:ext cx="176022" cy="125730"/>
          </a:xfrm>
          <a:custGeom>
            <a:avLst/>
            <a:gdLst/>
            <a:ahLst/>
            <a:cxnLst/>
            <a:rect l="l" t="t" r="r" b="b"/>
            <a:pathLst>
              <a:path w="176022" h="125729">
                <a:moveTo>
                  <a:pt x="49529" y="100583"/>
                </a:moveTo>
                <a:lnTo>
                  <a:pt x="19049" y="1523"/>
                </a:lnTo>
                <a:lnTo>
                  <a:pt x="0" y="1523"/>
                </a:lnTo>
                <a:lnTo>
                  <a:pt x="41147" y="125729"/>
                </a:lnTo>
                <a:lnTo>
                  <a:pt x="56387" y="125729"/>
                </a:lnTo>
                <a:lnTo>
                  <a:pt x="88391" y="27431"/>
                </a:lnTo>
                <a:lnTo>
                  <a:pt x="119633" y="125729"/>
                </a:lnTo>
                <a:lnTo>
                  <a:pt x="134873" y="125729"/>
                </a:lnTo>
                <a:lnTo>
                  <a:pt x="176021" y="1523"/>
                </a:lnTo>
                <a:lnTo>
                  <a:pt x="158495" y="1523"/>
                </a:lnTo>
                <a:lnTo>
                  <a:pt x="127253" y="100583"/>
                </a:lnTo>
                <a:lnTo>
                  <a:pt x="96011" y="0"/>
                </a:lnTo>
                <a:lnTo>
                  <a:pt x="80009" y="0"/>
                </a:lnTo>
                <a:lnTo>
                  <a:pt x="49529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5263" y="6765036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8768" y="100583"/>
                </a:moveTo>
                <a:lnTo>
                  <a:pt x="18288" y="1523"/>
                </a:lnTo>
                <a:lnTo>
                  <a:pt x="0" y="1523"/>
                </a:lnTo>
                <a:lnTo>
                  <a:pt x="41148" y="125729"/>
                </a:lnTo>
                <a:lnTo>
                  <a:pt x="56388" y="125729"/>
                </a:lnTo>
                <a:lnTo>
                  <a:pt x="88392" y="27431"/>
                </a:lnTo>
                <a:lnTo>
                  <a:pt x="119634" y="125729"/>
                </a:lnTo>
                <a:lnTo>
                  <a:pt x="134112" y="125729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3"/>
                </a:lnTo>
                <a:lnTo>
                  <a:pt x="95250" y="0"/>
                </a:lnTo>
                <a:lnTo>
                  <a:pt x="80772" y="0"/>
                </a:lnTo>
                <a:lnTo>
                  <a:pt x="48768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2622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7674" y="6763511"/>
            <a:ext cx="111252" cy="129539"/>
          </a:xfrm>
          <a:custGeom>
            <a:avLst/>
            <a:gdLst/>
            <a:ahLst/>
            <a:cxnLst/>
            <a:rect l="l" t="t" r="r" b="b"/>
            <a:pathLst>
              <a:path w="111251" h="129540">
                <a:moveTo>
                  <a:pt x="93461" y="15372"/>
                </a:moveTo>
                <a:lnTo>
                  <a:pt x="83145" y="7112"/>
                </a:lnTo>
                <a:lnTo>
                  <a:pt x="70743" y="1848"/>
                </a:lnTo>
                <a:lnTo>
                  <a:pt x="56388" y="0"/>
                </a:lnTo>
                <a:lnTo>
                  <a:pt x="45680" y="1045"/>
                </a:lnTo>
                <a:lnTo>
                  <a:pt x="32893" y="5392"/>
                </a:lnTo>
                <a:lnTo>
                  <a:pt x="21801" y="12761"/>
                </a:lnTo>
                <a:lnTo>
                  <a:pt x="12684" y="22767"/>
                </a:lnTo>
                <a:lnTo>
                  <a:pt x="56388" y="15240"/>
                </a:lnTo>
                <a:lnTo>
                  <a:pt x="62112" y="15675"/>
                </a:lnTo>
                <a:lnTo>
                  <a:pt x="74973" y="20591"/>
                </a:lnTo>
                <a:lnTo>
                  <a:pt x="84511" y="29977"/>
                </a:lnTo>
                <a:lnTo>
                  <a:pt x="90562" y="42580"/>
                </a:lnTo>
                <a:lnTo>
                  <a:pt x="92964" y="57150"/>
                </a:lnTo>
                <a:lnTo>
                  <a:pt x="0" y="64770"/>
                </a:lnTo>
                <a:lnTo>
                  <a:pt x="1267" y="78816"/>
                </a:lnTo>
                <a:lnTo>
                  <a:pt x="5544" y="93145"/>
                </a:lnTo>
                <a:lnTo>
                  <a:pt x="12461" y="105499"/>
                </a:lnTo>
                <a:lnTo>
                  <a:pt x="21626" y="115596"/>
                </a:lnTo>
                <a:lnTo>
                  <a:pt x="32644" y="123155"/>
                </a:lnTo>
                <a:lnTo>
                  <a:pt x="45125" y="127897"/>
                </a:lnTo>
                <a:lnTo>
                  <a:pt x="58674" y="129539"/>
                </a:lnTo>
                <a:lnTo>
                  <a:pt x="62596" y="129416"/>
                </a:lnTo>
                <a:lnTo>
                  <a:pt x="76003" y="126938"/>
                </a:lnTo>
                <a:lnTo>
                  <a:pt x="87671" y="121764"/>
                </a:lnTo>
                <a:lnTo>
                  <a:pt x="98014" y="114541"/>
                </a:lnTo>
                <a:lnTo>
                  <a:pt x="107442" y="105918"/>
                </a:lnTo>
                <a:lnTo>
                  <a:pt x="96012" y="95250"/>
                </a:lnTo>
                <a:lnTo>
                  <a:pt x="94201" y="97147"/>
                </a:lnTo>
                <a:lnTo>
                  <a:pt x="84347" y="105455"/>
                </a:lnTo>
                <a:lnTo>
                  <a:pt x="73039" y="110852"/>
                </a:lnTo>
                <a:lnTo>
                  <a:pt x="59436" y="112775"/>
                </a:lnTo>
                <a:lnTo>
                  <a:pt x="50990" y="111987"/>
                </a:lnTo>
                <a:lnTo>
                  <a:pt x="38672" y="107481"/>
                </a:lnTo>
                <a:lnTo>
                  <a:pt x="28561" y="99064"/>
                </a:lnTo>
                <a:lnTo>
                  <a:pt x="21489" y="86828"/>
                </a:lnTo>
                <a:lnTo>
                  <a:pt x="18288" y="70866"/>
                </a:lnTo>
                <a:lnTo>
                  <a:pt x="111252" y="70866"/>
                </a:lnTo>
                <a:lnTo>
                  <a:pt x="111252" y="65532"/>
                </a:lnTo>
                <a:lnTo>
                  <a:pt x="110535" y="53931"/>
                </a:lnTo>
                <a:lnTo>
                  <a:pt x="107291" y="39202"/>
                </a:lnTo>
                <a:lnTo>
                  <a:pt x="101554" y="26209"/>
                </a:lnTo>
                <a:lnTo>
                  <a:pt x="93461" y="15372"/>
                </a:lnTo>
                <a:close/>
              </a:path>
              <a:path w="111251" h="129540">
                <a:moveTo>
                  <a:pt x="92964" y="57150"/>
                </a:moveTo>
                <a:lnTo>
                  <a:pt x="18288" y="57150"/>
                </a:lnTo>
                <a:lnTo>
                  <a:pt x="19188" y="49838"/>
                </a:lnTo>
                <a:lnTo>
                  <a:pt x="23926" y="35783"/>
                </a:lnTo>
                <a:lnTo>
                  <a:pt x="32048" y="24851"/>
                </a:lnTo>
                <a:lnTo>
                  <a:pt x="43041" y="17763"/>
                </a:lnTo>
                <a:lnTo>
                  <a:pt x="56388" y="15240"/>
                </a:lnTo>
                <a:lnTo>
                  <a:pt x="12684" y="22767"/>
                </a:lnTo>
                <a:lnTo>
                  <a:pt x="5824" y="35027"/>
                </a:lnTo>
                <a:lnTo>
                  <a:pt x="1503" y="49156"/>
                </a:lnTo>
                <a:lnTo>
                  <a:pt x="0" y="64770"/>
                </a:lnTo>
                <a:lnTo>
                  <a:pt x="92964" y="571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9406" y="6715506"/>
            <a:ext cx="103632" cy="174498"/>
          </a:xfrm>
          <a:custGeom>
            <a:avLst/>
            <a:gdLst/>
            <a:ahLst/>
            <a:cxnLst/>
            <a:rect l="l" t="t" r="r" b="b"/>
            <a:pathLst>
              <a:path w="103631" h="174498">
                <a:moveTo>
                  <a:pt x="52577" y="103632"/>
                </a:moveTo>
                <a:lnTo>
                  <a:pt x="102107" y="51054"/>
                </a:lnTo>
                <a:lnTo>
                  <a:pt x="80771" y="51054"/>
                </a:lnTo>
                <a:lnTo>
                  <a:pt x="17525" y="119634"/>
                </a:lnTo>
                <a:lnTo>
                  <a:pt x="17525" y="3048"/>
                </a:lnTo>
                <a:lnTo>
                  <a:pt x="0" y="3048"/>
                </a:lnTo>
                <a:lnTo>
                  <a:pt x="0" y="174498"/>
                </a:lnTo>
                <a:lnTo>
                  <a:pt x="17525" y="174498"/>
                </a:lnTo>
                <a:lnTo>
                  <a:pt x="17525" y="141732"/>
                </a:lnTo>
                <a:lnTo>
                  <a:pt x="41147" y="116586"/>
                </a:lnTo>
                <a:lnTo>
                  <a:pt x="82295" y="174498"/>
                </a:lnTo>
                <a:lnTo>
                  <a:pt x="103631" y="174498"/>
                </a:lnTo>
                <a:lnTo>
                  <a:pt x="52577" y="103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4468" y="6763512"/>
            <a:ext cx="109709" cy="129539"/>
          </a:xfrm>
          <a:custGeom>
            <a:avLst/>
            <a:gdLst/>
            <a:ahLst/>
            <a:cxnLst/>
            <a:rect l="l" t="t" r="r" b="b"/>
            <a:pathLst>
              <a:path w="109709" h="129540">
                <a:moveTo>
                  <a:pt x="61722" y="0"/>
                </a:moveTo>
                <a:lnTo>
                  <a:pt x="46493" y="1838"/>
                </a:lnTo>
                <a:lnTo>
                  <a:pt x="33431" y="6778"/>
                </a:lnTo>
                <a:lnTo>
                  <a:pt x="22128" y="14443"/>
                </a:lnTo>
                <a:lnTo>
                  <a:pt x="12858" y="24453"/>
                </a:lnTo>
                <a:lnTo>
                  <a:pt x="5898" y="36431"/>
                </a:lnTo>
                <a:lnTo>
                  <a:pt x="35833" y="24788"/>
                </a:lnTo>
                <a:lnTo>
                  <a:pt x="47625" y="18310"/>
                </a:lnTo>
                <a:lnTo>
                  <a:pt x="61722" y="16001"/>
                </a:lnTo>
                <a:lnTo>
                  <a:pt x="63672" y="16050"/>
                </a:lnTo>
                <a:lnTo>
                  <a:pt x="109709" y="24219"/>
                </a:lnTo>
                <a:lnTo>
                  <a:pt x="100414" y="14202"/>
                </a:lnTo>
                <a:lnTo>
                  <a:pt x="89123" y="6569"/>
                </a:lnTo>
                <a:lnTo>
                  <a:pt x="76128" y="1706"/>
                </a:lnTo>
                <a:lnTo>
                  <a:pt x="61722" y="0"/>
                </a:lnTo>
                <a:close/>
              </a:path>
              <a:path w="109709" h="129540">
                <a:moveTo>
                  <a:pt x="97106" y="36424"/>
                </a:moveTo>
                <a:lnTo>
                  <a:pt x="103025" y="49569"/>
                </a:lnTo>
                <a:lnTo>
                  <a:pt x="105156" y="64769"/>
                </a:lnTo>
                <a:lnTo>
                  <a:pt x="105150" y="65586"/>
                </a:lnTo>
                <a:lnTo>
                  <a:pt x="102954" y="80221"/>
                </a:lnTo>
                <a:lnTo>
                  <a:pt x="97089" y="92961"/>
                </a:lnTo>
                <a:lnTo>
                  <a:pt x="87978" y="103026"/>
                </a:lnTo>
                <a:lnTo>
                  <a:pt x="76047" y="109637"/>
                </a:lnTo>
                <a:lnTo>
                  <a:pt x="61722" y="112013"/>
                </a:lnTo>
                <a:lnTo>
                  <a:pt x="60930" y="112006"/>
                </a:lnTo>
                <a:lnTo>
                  <a:pt x="46996" y="109385"/>
                </a:lnTo>
                <a:lnTo>
                  <a:pt x="35233" y="102571"/>
                </a:lnTo>
                <a:lnTo>
                  <a:pt x="26173" y="92344"/>
                </a:lnTo>
                <a:lnTo>
                  <a:pt x="20348" y="79484"/>
                </a:lnTo>
                <a:lnTo>
                  <a:pt x="18288" y="64769"/>
                </a:lnTo>
                <a:lnTo>
                  <a:pt x="18328" y="62508"/>
                </a:lnTo>
                <a:lnTo>
                  <a:pt x="20781" y="47559"/>
                </a:lnTo>
                <a:lnTo>
                  <a:pt x="26751" y="34761"/>
                </a:lnTo>
                <a:lnTo>
                  <a:pt x="35833" y="24788"/>
                </a:lnTo>
                <a:lnTo>
                  <a:pt x="5898" y="36431"/>
                </a:lnTo>
                <a:lnTo>
                  <a:pt x="1520" y="49996"/>
                </a:lnTo>
                <a:lnTo>
                  <a:pt x="0" y="64769"/>
                </a:lnTo>
                <a:lnTo>
                  <a:pt x="3" y="65438"/>
                </a:lnTo>
                <a:lnTo>
                  <a:pt x="1657" y="79934"/>
                </a:lnTo>
                <a:lnTo>
                  <a:pt x="6156" y="93348"/>
                </a:lnTo>
                <a:lnTo>
                  <a:pt x="13227" y="105261"/>
                </a:lnTo>
                <a:lnTo>
                  <a:pt x="22593" y="115255"/>
                </a:lnTo>
                <a:lnTo>
                  <a:pt x="33980" y="122912"/>
                </a:lnTo>
                <a:lnTo>
                  <a:pt x="47115" y="127813"/>
                </a:lnTo>
                <a:lnTo>
                  <a:pt x="61722" y="129539"/>
                </a:lnTo>
                <a:lnTo>
                  <a:pt x="75937" y="127740"/>
                </a:lnTo>
                <a:lnTo>
                  <a:pt x="88833" y="122680"/>
                </a:lnTo>
                <a:lnTo>
                  <a:pt x="100132" y="114825"/>
                </a:lnTo>
                <a:lnTo>
                  <a:pt x="109498" y="104641"/>
                </a:lnTo>
                <a:lnTo>
                  <a:pt x="116600" y="92593"/>
                </a:lnTo>
                <a:lnTo>
                  <a:pt x="121106" y="79147"/>
                </a:lnTo>
                <a:lnTo>
                  <a:pt x="122682" y="64769"/>
                </a:lnTo>
                <a:lnTo>
                  <a:pt x="121135" y="49861"/>
                </a:lnTo>
                <a:lnTo>
                  <a:pt x="116713" y="36234"/>
                </a:lnTo>
                <a:lnTo>
                  <a:pt x="109709" y="24219"/>
                </a:lnTo>
                <a:lnTo>
                  <a:pt x="63672" y="16050"/>
                </a:lnTo>
                <a:lnTo>
                  <a:pt x="76723" y="18992"/>
                </a:lnTo>
                <a:lnTo>
                  <a:pt x="88103" y="26008"/>
                </a:lnTo>
                <a:lnTo>
                  <a:pt x="97106" y="364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9247" y="6764274"/>
            <a:ext cx="102870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8" y="9906"/>
                </a:moveTo>
                <a:lnTo>
                  <a:pt x="16002" y="25146"/>
                </a:lnTo>
                <a:lnTo>
                  <a:pt x="26621" y="20995"/>
                </a:lnTo>
                <a:lnTo>
                  <a:pt x="38602" y="17435"/>
                </a:lnTo>
                <a:lnTo>
                  <a:pt x="51816" y="16002"/>
                </a:lnTo>
                <a:lnTo>
                  <a:pt x="64434" y="17572"/>
                </a:lnTo>
                <a:lnTo>
                  <a:pt x="76460" y="23700"/>
                </a:lnTo>
                <a:lnTo>
                  <a:pt x="84156" y="34380"/>
                </a:lnTo>
                <a:lnTo>
                  <a:pt x="86868" y="49530"/>
                </a:lnTo>
                <a:lnTo>
                  <a:pt x="86868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2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8288" y="88392"/>
                </a:lnTo>
                <a:lnTo>
                  <a:pt x="18635" y="83928"/>
                </a:lnTo>
                <a:lnTo>
                  <a:pt x="23740" y="72671"/>
                </a:lnTo>
                <a:lnTo>
                  <a:pt x="34841" y="65195"/>
                </a:lnTo>
                <a:lnTo>
                  <a:pt x="51816" y="62484"/>
                </a:lnTo>
                <a:lnTo>
                  <a:pt x="63416" y="63000"/>
                </a:lnTo>
                <a:lnTo>
                  <a:pt x="76127" y="64906"/>
                </a:lnTo>
                <a:lnTo>
                  <a:pt x="86868" y="67818"/>
                </a:lnTo>
                <a:lnTo>
                  <a:pt x="86844" y="81220"/>
                </a:lnTo>
                <a:lnTo>
                  <a:pt x="83392" y="94053"/>
                </a:lnTo>
                <a:lnTo>
                  <a:pt x="74882" y="104297"/>
                </a:lnTo>
                <a:lnTo>
                  <a:pt x="62453" y="111082"/>
                </a:lnTo>
                <a:lnTo>
                  <a:pt x="47244" y="113538"/>
                </a:lnTo>
                <a:lnTo>
                  <a:pt x="46945" y="113536"/>
                </a:lnTo>
                <a:lnTo>
                  <a:pt x="32795" y="110497"/>
                </a:lnTo>
                <a:lnTo>
                  <a:pt x="22357" y="101950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6" y="127254"/>
                </a:lnTo>
                <a:lnTo>
                  <a:pt x="55730" y="126117"/>
                </a:lnTo>
                <a:lnTo>
                  <a:pt x="68448" y="121613"/>
                </a:lnTo>
                <a:lnTo>
                  <a:pt x="78683" y="114563"/>
                </a:lnTo>
                <a:lnTo>
                  <a:pt x="86868" y="105918"/>
                </a:lnTo>
                <a:lnTo>
                  <a:pt x="86868" y="125730"/>
                </a:lnTo>
                <a:lnTo>
                  <a:pt x="102870" y="125730"/>
                </a:lnTo>
                <a:lnTo>
                  <a:pt x="102870" y="49530"/>
                </a:lnTo>
                <a:lnTo>
                  <a:pt x="102431" y="40939"/>
                </a:lnTo>
                <a:lnTo>
                  <a:pt x="99089" y="26491"/>
                </a:lnTo>
                <a:lnTo>
                  <a:pt x="92481" y="15065"/>
                </a:lnTo>
                <a:lnTo>
                  <a:pt x="82635" y="6768"/>
                </a:lnTo>
                <a:lnTo>
                  <a:pt x="69579" y="1710"/>
                </a:lnTo>
                <a:lnTo>
                  <a:pt x="53340" y="0"/>
                </a:lnTo>
                <a:lnTo>
                  <a:pt x="47007" y="190"/>
                </a:lnTo>
                <a:lnTo>
                  <a:pt x="34177" y="1904"/>
                </a:lnTo>
                <a:lnTo>
                  <a:pt x="22361" y="5217"/>
                </a:lnTo>
                <a:lnTo>
                  <a:pt x="10668" y="9906"/>
                </a:lnTo>
                <a:close/>
              </a:path>
              <a:path w="102870" h="127253">
                <a:moveTo>
                  <a:pt x="22357" y="101950"/>
                </a:moveTo>
                <a:lnTo>
                  <a:pt x="18288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2357" y="101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8026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3527" y="38099"/>
                </a:lnTo>
                <a:lnTo>
                  <a:pt x="33527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664" y="142147"/>
                </a:lnTo>
                <a:lnTo>
                  <a:pt x="25548" y="154153"/>
                </a:lnTo>
                <a:lnTo>
                  <a:pt x="36446" y="160934"/>
                </a:lnTo>
                <a:lnTo>
                  <a:pt x="50291" y="163067"/>
                </a:lnTo>
                <a:lnTo>
                  <a:pt x="57911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49870" y="146036"/>
                </a:lnTo>
                <a:lnTo>
                  <a:pt x="38184" y="140404"/>
                </a:lnTo>
                <a:lnTo>
                  <a:pt x="33527" y="125729"/>
                </a:lnTo>
                <a:lnTo>
                  <a:pt x="33527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0426" y="6764274"/>
            <a:ext cx="102869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7" y="9906"/>
                </a:moveTo>
                <a:lnTo>
                  <a:pt x="16001" y="25146"/>
                </a:lnTo>
                <a:lnTo>
                  <a:pt x="26126" y="21169"/>
                </a:lnTo>
                <a:lnTo>
                  <a:pt x="38141" y="17490"/>
                </a:lnTo>
                <a:lnTo>
                  <a:pt x="51053" y="16002"/>
                </a:lnTo>
                <a:lnTo>
                  <a:pt x="64548" y="17704"/>
                </a:lnTo>
                <a:lnTo>
                  <a:pt x="76578" y="23891"/>
                </a:lnTo>
                <a:lnTo>
                  <a:pt x="84202" y="34526"/>
                </a:lnTo>
                <a:lnTo>
                  <a:pt x="86867" y="49530"/>
                </a:lnTo>
                <a:lnTo>
                  <a:pt x="86867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1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7525" y="88392"/>
                </a:lnTo>
                <a:lnTo>
                  <a:pt x="18019" y="83389"/>
                </a:lnTo>
                <a:lnTo>
                  <a:pt x="23713" y="72404"/>
                </a:lnTo>
                <a:lnTo>
                  <a:pt x="35215" y="65121"/>
                </a:lnTo>
                <a:lnTo>
                  <a:pt x="51815" y="62484"/>
                </a:lnTo>
                <a:lnTo>
                  <a:pt x="63547" y="63000"/>
                </a:lnTo>
                <a:lnTo>
                  <a:pt x="76464" y="64906"/>
                </a:lnTo>
                <a:lnTo>
                  <a:pt x="86867" y="67818"/>
                </a:lnTo>
                <a:lnTo>
                  <a:pt x="86843" y="81220"/>
                </a:lnTo>
                <a:lnTo>
                  <a:pt x="83273" y="94053"/>
                </a:lnTo>
                <a:lnTo>
                  <a:pt x="74590" y="104297"/>
                </a:lnTo>
                <a:lnTo>
                  <a:pt x="62134" y="111082"/>
                </a:lnTo>
                <a:lnTo>
                  <a:pt x="47243" y="113538"/>
                </a:lnTo>
                <a:lnTo>
                  <a:pt x="46271" y="113525"/>
                </a:lnTo>
                <a:lnTo>
                  <a:pt x="32206" y="110320"/>
                </a:lnTo>
                <a:lnTo>
                  <a:pt x="21672" y="101784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5" y="127254"/>
                </a:lnTo>
                <a:lnTo>
                  <a:pt x="55804" y="126117"/>
                </a:lnTo>
                <a:lnTo>
                  <a:pt x="68714" y="121613"/>
                </a:lnTo>
                <a:lnTo>
                  <a:pt x="79011" y="114563"/>
                </a:lnTo>
                <a:lnTo>
                  <a:pt x="86867" y="105918"/>
                </a:lnTo>
                <a:lnTo>
                  <a:pt x="86867" y="125730"/>
                </a:lnTo>
                <a:lnTo>
                  <a:pt x="102869" y="125730"/>
                </a:lnTo>
                <a:lnTo>
                  <a:pt x="102869" y="49530"/>
                </a:lnTo>
                <a:lnTo>
                  <a:pt x="102395" y="40939"/>
                </a:lnTo>
                <a:lnTo>
                  <a:pt x="98838" y="26491"/>
                </a:lnTo>
                <a:lnTo>
                  <a:pt x="91964" y="15065"/>
                </a:lnTo>
                <a:lnTo>
                  <a:pt x="81962" y="6768"/>
                </a:lnTo>
                <a:lnTo>
                  <a:pt x="69024" y="1710"/>
                </a:lnTo>
                <a:lnTo>
                  <a:pt x="53339" y="0"/>
                </a:lnTo>
                <a:lnTo>
                  <a:pt x="46748" y="190"/>
                </a:lnTo>
                <a:lnTo>
                  <a:pt x="33620" y="1904"/>
                </a:lnTo>
                <a:lnTo>
                  <a:pt x="21890" y="5217"/>
                </a:lnTo>
                <a:lnTo>
                  <a:pt x="10667" y="9906"/>
                </a:lnTo>
                <a:close/>
              </a:path>
              <a:path w="102870" h="127253">
                <a:moveTo>
                  <a:pt x="21672" y="101784"/>
                </a:moveTo>
                <a:lnTo>
                  <a:pt x="17525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1672" y="101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0633" y="6763511"/>
            <a:ext cx="102108" cy="126492"/>
          </a:xfrm>
          <a:custGeom>
            <a:avLst/>
            <a:gdLst/>
            <a:ahLst/>
            <a:cxnLst/>
            <a:rect l="l" t="t" r="r" b="b"/>
            <a:pathLst>
              <a:path w="102107" h="126492">
                <a:moveTo>
                  <a:pt x="17525" y="23622"/>
                </a:moveTo>
                <a:lnTo>
                  <a:pt x="17525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5" y="126492"/>
                </a:lnTo>
                <a:lnTo>
                  <a:pt x="17590" y="52918"/>
                </a:lnTo>
                <a:lnTo>
                  <a:pt x="20742" y="37957"/>
                </a:lnTo>
                <a:lnTo>
                  <a:pt x="28174" y="26563"/>
                </a:lnTo>
                <a:lnTo>
                  <a:pt x="39251" y="19309"/>
                </a:lnTo>
                <a:lnTo>
                  <a:pt x="53339" y="16764"/>
                </a:lnTo>
                <a:lnTo>
                  <a:pt x="64584" y="18580"/>
                </a:lnTo>
                <a:lnTo>
                  <a:pt x="75469" y="25717"/>
                </a:lnTo>
                <a:lnTo>
                  <a:pt x="82247" y="37556"/>
                </a:lnTo>
                <a:lnTo>
                  <a:pt x="84581" y="53340"/>
                </a:lnTo>
                <a:lnTo>
                  <a:pt x="84581" y="126492"/>
                </a:lnTo>
                <a:lnTo>
                  <a:pt x="102107" y="126492"/>
                </a:lnTo>
                <a:lnTo>
                  <a:pt x="102013" y="45716"/>
                </a:lnTo>
                <a:lnTo>
                  <a:pt x="99415" y="30368"/>
                </a:lnTo>
                <a:lnTo>
                  <a:pt x="93450" y="17706"/>
                </a:lnTo>
                <a:lnTo>
                  <a:pt x="84374" y="8147"/>
                </a:lnTo>
                <a:lnTo>
                  <a:pt x="72442" y="2106"/>
                </a:lnTo>
                <a:lnTo>
                  <a:pt x="57911" y="0"/>
                </a:lnTo>
                <a:lnTo>
                  <a:pt x="47294" y="1049"/>
                </a:lnTo>
                <a:lnTo>
                  <a:pt x="34588" y="5886"/>
                </a:lnTo>
                <a:lnTo>
                  <a:pt x="24817" y="13746"/>
                </a:lnTo>
                <a:lnTo>
                  <a:pt x="17525" y="236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9412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5051" y="38099"/>
                </a:lnTo>
                <a:lnTo>
                  <a:pt x="35051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582" y="142147"/>
                </a:lnTo>
                <a:lnTo>
                  <a:pt x="25277" y="154153"/>
                </a:lnTo>
                <a:lnTo>
                  <a:pt x="36120" y="160934"/>
                </a:lnTo>
                <a:lnTo>
                  <a:pt x="50291" y="163067"/>
                </a:lnTo>
                <a:lnTo>
                  <a:pt x="58673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50978" y="146158"/>
                </a:lnTo>
                <a:lnTo>
                  <a:pt x="39387" y="140766"/>
                </a:lnTo>
                <a:lnTo>
                  <a:pt x="35051" y="125729"/>
                </a:lnTo>
                <a:lnTo>
                  <a:pt x="35051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2282" y="6718554"/>
            <a:ext cx="18288" cy="171450"/>
          </a:xfrm>
          <a:custGeom>
            <a:avLst/>
            <a:gdLst/>
            <a:ahLst/>
            <a:cxnLst/>
            <a:rect l="l" t="t" r="r" b="b"/>
            <a:pathLst>
              <a:path w="18288" h="171450">
                <a:moveTo>
                  <a:pt x="18287" y="48005"/>
                </a:moveTo>
                <a:lnTo>
                  <a:pt x="761" y="48005"/>
                </a:lnTo>
                <a:lnTo>
                  <a:pt x="761" y="171449"/>
                </a:lnTo>
                <a:lnTo>
                  <a:pt x="18287" y="171449"/>
                </a:lnTo>
                <a:lnTo>
                  <a:pt x="18287" y="48005"/>
                </a:lnTo>
                <a:close/>
              </a:path>
              <a:path w="18288" h="171450">
                <a:moveTo>
                  <a:pt x="19811" y="0"/>
                </a:moveTo>
                <a:lnTo>
                  <a:pt x="0" y="0"/>
                </a:lnTo>
                <a:lnTo>
                  <a:pt x="0" y="20573"/>
                </a:lnTo>
                <a:lnTo>
                  <a:pt x="19811" y="20573"/>
                </a:lnTo>
                <a:lnTo>
                  <a:pt x="198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61807" y="6766559"/>
            <a:ext cx="0" cy="123444"/>
          </a:xfrm>
          <a:custGeom>
            <a:avLst/>
            <a:gdLst/>
            <a:ahLst/>
            <a:cxnLst/>
            <a:rect l="l" t="t" r="r" b="b"/>
            <a:pathLst>
              <a:path h="123444">
                <a:moveTo>
                  <a:pt x="0" y="0"/>
                </a:moveTo>
                <a:lnTo>
                  <a:pt x="0" y="123444"/>
                </a:lnTo>
              </a:path>
            </a:pathLst>
          </a:custGeom>
          <a:ln w="1879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4098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3662" y="6223"/>
                </a:moveTo>
                <a:lnTo>
                  <a:pt x="22426" y="13816"/>
                </a:lnTo>
                <a:lnTo>
                  <a:pt x="13111" y="23867"/>
                </a:lnTo>
                <a:lnTo>
                  <a:pt x="6047" y="35976"/>
                </a:lnTo>
                <a:lnTo>
                  <a:pt x="1567" y="49743"/>
                </a:lnTo>
                <a:lnTo>
                  <a:pt x="0" y="64770"/>
                </a:lnTo>
                <a:lnTo>
                  <a:pt x="1335" y="78204"/>
                </a:lnTo>
                <a:lnTo>
                  <a:pt x="5600" y="91880"/>
                </a:lnTo>
                <a:lnTo>
                  <a:pt x="12473" y="104150"/>
                </a:lnTo>
                <a:lnTo>
                  <a:pt x="21625" y="114534"/>
                </a:lnTo>
                <a:lnTo>
                  <a:pt x="32722" y="122549"/>
                </a:lnTo>
                <a:lnTo>
                  <a:pt x="45436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773" y="93726"/>
                </a:lnTo>
                <a:lnTo>
                  <a:pt x="94857" y="95732"/>
                </a:lnTo>
                <a:lnTo>
                  <a:pt x="85068" y="103956"/>
                </a:lnTo>
                <a:lnTo>
                  <a:pt x="73515" y="109794"/>
                </a:lnTo>
                <a:lnTo>
                  <a:pt x="60197" y="112014"/>
                </a:lnTo>
                <a:lnTo>
                  <a:pt x="60017" y="112013"/>
                </a:lnTo>
                <a:lnTo>
                  <a:pt x="46559" y="109539"/>
                </a:lnTo>
                <a:lnTo>
                  <a:pt x="34891" y="102779"/>
                </a:lnTo>
                <a:lnTo>
                  <a:pt x="25703" y="92532"/>
                </a:lnTo>
                <a:lnTo>
                  <a:pt x="19685" y="79596"/>
                </a:lnTo>
                <a:lnTo>
                  <a:pt x="17525" y="64770"/>
                </a:lnTo>
                <a:lnTo>
                  <a:pt x="17534" y="63746"/>
                </a:lnTo>
                <a:lnTo>
                  <a:pt x="19825" y="48436"/>
                </a:lnTo>
                <a:lnTo>
                  <a:pt x="25759" y="35303"/>
                </a:lnTo>
                <a:lnTo>
                  <a:pt x="34738" y="25050"/>
                </a:lnTo>
                <a:lnTo>
                  <a:pt x="46163" y="18381"/>
                </a:lnTo>
                <a:lnTo>
                  <a:pt x="59435" y="16002"/>
                </a:lnTo>
                <a:lnTo>
                  <a:pt x="62287" y="16085"/>
                </a:lnTo>
                <a:lnTo>
                  <a:pt x="75145" y="18997"/>
                </a:lnTo>
                <a:lnTo>
                  <a:pt x="85758" y="25553"/>
                </a:lnTo>
                <a:lnTo>
                  <a:pt x="95249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488" y="1488"/>
                </a:lnTo>
                <a:lnTo>
                  <a:pt x="33662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48878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84692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2999" y="6223"/>
                </a:moveTo>
                <a:lnTo>
                  <a:pt x="21781" y="13816"/>
                </a:lnTo>
                <a:lnTo>
                  <a:pt x="12624" y="23867"/>
                </a:lnTo>
                <a:lnTo>
                  <a:pt x="5776" y="35976"/>
                </a:lnTo>
                <a:lnTo>
                  <a:pt x="1485" y="49743"/>
                </a:lnTo>
                <a:lnTo>
                  <a:pt x="0" y="64770"/>
                </a:lnTo>
                <a:lnTo>
                  <a:pt x="1265" y="78204"/>
                </a:lnTo>
                <a:lnTo>
                  <a:pt x="5345" y="91880"/>
                </a:lnTo>
                <a:lnTo>
                  <a:pt x="12003" y="104150"/>
                </a:lnTo>
                <a:lnTo>
                  <a:pt x="20988" y="114534"/>
                </a:lnTo>
                <a:lnTo>
                  <a:pt x="32055" y="122549"/>
                </a:lnTo>
                <a:lnTo>
                  <a:pt x="44953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011" y="93726"/>
                </a:lnTo>
                <a:lnTo>
                  <a:pt x="94551" y="95273"/>
                </a:lnTo>
                <a:lnTo>
                  <a:pt x="84900" y="103709"/>
                </a:lnTo>
                <a:lnTo>
                  <a:pt x="73545" y="109721"/>
                </a:lnTo>
                <a:lnTo>
                  <a:pt x="60197" y="112014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16763" y="64770"/>
                </a:lnTo>
                <a:lnTo>
                  <a:pt x="16786" y="63124"/>
                </a:lnTo>
                <a:lnTo>
                  <a:pt x="19202" y="47996"/>
                </a:lnTo>
                <a:lnTo>
                  <a:pt x="25226" y="35031"/>
                </a:lnTo>
                <a:lnTo>
                  <a:pt x="34306" y="24918"/>
                </a:lnTo>
                <a:lnTo>
                  <a:pt x="45893" y="18345"/>
                </a:lnTo>
                <a:lnTo>
                  <a:pt x="59435" y="16002"/>
                </a:lnTo>
                <a:lnTo>
                  <a:pt x="61464" y="16047"/>
                </a:lnTo>
                <a:lnTo>
                  <a:pt x="74382" y="18836"/>
                </a:lnTo>
                <a:lnTo>
                  <a:pt x="85193" y="25417"/>
                </a:lnTo>
                <a:lnTo>
                  <a:pt x="94487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031" y="1488"/>
                </a:lnTo>
                <a:lnTo>
                  <a:pt x="32999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0422" y="6763512"/>
            <a:ext cx="121920" cy="129539"/>
          </a:xfrm>
          <a:custGeom>
            <a:avLst/>
            <a:gdLst/>
            <a:ahLst/>
            <a:cxnLst/>
            <a:rect l="l" t="t" r="r" b="b"/>
            <a:pathLst>
              <a:path w="121920" h="129540">
                <a:moveTo>
                  <a:pt x="60198" y="0"/>
                </a:moveTo>
                <a:lnTo>
                  <a:pt x="46503" y="1601"/>
                </a:lnTo>
                <a:lnTo>
                  <a:pt x="33591" y="6407"/>
                </a:lnTo>
                <a:lnTo>
                  <a:pt x="22329" y="14025"/>
                </a:lnTo>
                <a:lnTo>
                  <a:pt x="13027" y="24063"/>
                </a:lnTo>
                <a:lnTo>
                  <a:pt x="5997" y="36128"/>
                </a:lnTo>
                <a:lnTo>
                  <a:pt x="19345" y="47559"/>
                </a:lnTo>
                <a:lnTo>
                  <a:pt x="25459" y="34761"/>
                </a:lnTo>
                <a:lnTo>
                  <a:pt x="34641" y="24788"/>
                </a:lnTo>
                <a:lnTo>
                  <a:pt x="46389" y="18310"/>
                </a:lnTo>
                <a:lnTo>
                  <a:pt x="60198" y="16001"/>
                </a:lnTo>
                <a:lnTo>
                  <a:pt x="62267" y="16050"/>
                </a:lnTo>
                <a:lnTo>
                  <a:pt x="75813" y="18992"/>
                </a:lnTo>
                <a:lnTo>
                  <a:pt x="87227" y="26008"/>
                </a:lnTo>
                <a:lnTo>
                  <a:pt x="96004" y="36424"/>
                </a:lnTo>
                <a:lnTo>
                  <a:pt x="101641" y="49569"/>
                </a:lnTo>
                <a:lnTo>
                  <a:pt x="103632" y="64769"/>
                </a:lnTo>
                <a:lnTo>
                  <a:pt x="103626" y="65586"/>
                </a:lnTo>
                <a:lnTo>
                  <a:pt x="101430" y="80221"/>
                </a:lnTo>
                <a:lnTo>
                  <a:pt x="95565" y="92961"/>
                </a:lnTo>
                <a:lnTo>
                  <a:pt x="86454" y="103026"/>
                </a:lnTo>
                <a:lnTo>
                  <a:pt x="74523" y="109637"/>
                </a:lnTo>
                <a:lnTo>
                  <a:pt x="60198" y="112013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5522" y="92593"/>
                </a:lnTo>
                <a:lnTo>
                  <a:pt x="12246" y="104738"/>
                </a:lnTo>
                <a:lnTo>
                  <a:pt x="21306" y="114938"/>
                </a:lnTo>
                <a:lnTo>
                  <a:pt x="32471" y="122761"/>
                </a:lnTo>
                <a:lnTo>
                  <a:pt x="45512" y="127773"/>
                </a:lnTo>
                <a:lnTo>
                  <a:pt x="60198" y="129539"/>
                </a:lnTo>
                <a:lnTo>
                  <a:pt x="60880" y="129536"/>
                </a:lnTo>
                <a:lnTo>
                  <a:pt x="75426" y="127615"/>
                </a:lnTo>
                <a:lnTo>
                  <a:pt x="88488" y="122488"/>
                </a:lnTo>
                <a:lnTo>
                  <a:pt x="99791" y="114611"/>
                </a:lnTo>
                <a:lnTo>
                  <a:pt x="109061" y="104444"/>
                </a:lnTo>
                <a:lnTo>
                  <a:pt x="116021" y="92442"/>
                </a:lnTo>
                <a:lnTo>
                  <a:pt x="120399" y="79065"/>
                </a:lnTo>
                <a:lnTo>
                  <a:pt x="121920" y="64769"/>
                </a:lnTo>
                <a:lnTo>
                  <a:pt x="121916" y="64087"/>
                </a:lnTo>
                <a:lnTo>
                  <a:pt x="120262" y="49359"/>
                </a:lnTo>
                <a:lnTo>
                  <a:pt x="115763" y="35857"/>
                </a:lnTo>
                <a:lnTo>
                  <a:pt x="108692" y="23960"/>
                </a:lnTo>
                <a:lnTo>
                  <a:pt x="99326" y="14046"/>
                </a:lnTo>
                <a:lnTo>
                  <a:pt x="87939" y="6495"/>
                </a:lnTo>
                <a:lnTo>
                  <a:pt x="74804" y="1687"/>
                </a:lnTo>
                <a:lnTo>
                  <a:pt x="60198" y="0"/>
                </a:lnTo>
                <a:close/>
              </a:path>
              <a:path w="121920" h="129540">
                <a:moveTo>
                  <a:pt x="5522" y="92593"/>
                </a:moveTo>
                <a:lnTo>
                  <a:pt x="18967" y="79484"/>
                </a:lnTo>
                <a:lnTo>
                  <a:pt x="16764" y="64769"/>
                </a:lnTo>
                <a:lnTo>
                  <a:pt x="16805" y="62508"/>
                </a:lnTo>
                <a:lnTo>
                  <a:pt x="19345" y="47559"/>
                </a:lnTo>
                <a:lnTo>
                  <a:pt x="5997" y="36128"/>
                </a:lnTo>
                <a:lnTo>
                  <a:pt x="1551" y="49828"/>
                </a:lnTo>
                <a:lnTo>
                  <a:pt x="0" y="64769"/>
                </a:lnTo>
                <a:lnTo>
                  <a:pt x="1363" y="78937"/>
                </a:lnTo>
                <a:lnTo>
                  <a:pt x="5522" y="925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63584" y="6763511"/>
            <a:ext cx="177546" cy="126492"/>
          </a:xfrm>
          <a:custGeom>
            <a:avLst/>
            <a:gdLst/>
            <a:ahLst/>
            <a:cxnLst/>
            <a:rect l="l" t="t" r="r" b="b"/>
            <a:pathLst>
              <a:path w="177546" h="126492">
                <a:moveTo>
                  <a:pt x="17526" y="22860"/>
                </a:moveTo>
                <a:lnTo>
                  <a:pt x="17526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6" y="126492"/>
                </a:lnTo>
                <a:lnTo>
                  <a:pt x="17526" y="55626"/>
                </a:lnTo>
                <a:lnTo>
                  <a:pt x="19975" y="39883"/>
                </a:lnTo>
                <a:lnTo>
                  <a:pt x="26776" y="27609"/>
                </a:lnTo>
                <a:lnTo>
                  <a:pt x="37143" y="19618"/>
                </a:lnTo>
                <a:lnTo>
                  <a:pt x="50292" y="16764"/>
                </a:lnTo>
                <a:lnTo>
                  <a:pt x="60014" y="18173"/>
                </a:lnTo>
                <a:lnTo>
                  <a:pt x="70765" y="24800"/>
                </a:lnTo>
                <a:lnTo>
                  <a:pt x="77609" y="36611"/>
                </a:lnTo>
                <a:lnTo>
                  <a:pt x="80010" y="53340"/>
                </a:lnTo>
                <a:lnTo>
                  <a:pt x="80010" y="126492"/>
                </a:lnTo>
                <a:lnTo>
                  <a:pt x="96774" y="126492"/>
                </a:lnTo>
                <a:lnTo>
                  <a:pt x="96774" y="54102"/>
                </a:lnTo>
                <a:lnTo>
                  <a:pt x="98997" y="38936"/>
                </a:lnTo>
                <a:lnTo>
                  <a:pt x="105901" y="26720"/>
                </a:lnTo>
                <a:lnTo>
                  <a:pt x="116439" y="19278"/>
                </a:lnTo>
                <a:lnTo>
                  <a:pt x="129539" y="16764"/>
                </a:lnTo>
                <a:lnTo>
                  <a:pt x="140784" y="18423"/>
                </a:lnTo>
                <a:lnTo>
                  <a:pt x="151669" y="25180"/>
                </a:lnTo>
                <a:lnTo>
                  <a:pt x="158447" y="36902"/>
                </a:lnTo>
                <a:lnTo>
                  <a:pt x="160782" y="53340"/>
                </a:lnTo>
                <a:lnTo>
                  <a:pt x="160782" y="126492"/>
                </a:lnTo>
                <a:lnTo>
                  <a:pt x="177546" y="126492"/>
                </a:lnTo>
                <a:lnTo>
                  <a:pt x="177451" y="45625"/>
                </a:lnTo>
                <a:lnTo>
                  <a:pt x="174853" y="30054"/>
                </a:lnTo>
                <a:lnTo>
                  <a:pt x="168888" y="17385"/>
                </a:lnTo>
                <a:lnTo>
                  <a:pt x="159812" y="7940"/>
                </a:lnTo>
                <a:lnTo>
                  <a:pt x="147880" y="2038"/>
                </a:lnTo>
                <a:lnTo>
                  <a:pt x="133350" y="0"/>
                </a:lnTo>
                <a:lnTo>
                  <a:pt x="122493" y="1177"/>
                </a:lnTo>
                <a:lnTo>
                  <a:pt x="110209" y="6068"/>
                </a:lnTo>
                <a:lnTo>
                  <a:pt x="100287" y="13871"/>
                </a:lnTo>
                <a:lnTo>
                  <a:pt x="92202" y="23622"/>
                </a:lnTo>
                <a:lnTo>
                  <a:pt x="89569" y="18423"/>
                </a:lnTo>
                <a:lnTo>
                  <a:pt x="81385" y="8984"/>
                </a:lnTo>
                <a:lnTo>
                  <a:pt x="69744" y="2445"/>
                </a:lnTo>
                <a:lnTo>
                  <a:pt x="54864" y="0"/>
                </a:lnTo>
                <a:lnTo>
                  <a:pt x="47860" y="518"/>
                </a:lnTo>
                <a:lnTo>
                  <a:pt x="34908" y="4964"/>
                </a:lnTo>
                <a:lnTo>
                  <a:pt x="25057" y="12857"/>
                </a:lnTo>
                <a:lnTo>
                  <a:pt x="17526" y="228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731" y="2379662"/>
            <a:ext cx="7437554" cy="3713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5">
              <a:lnSpc>
                <a:spcPts val="2965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6583680"/>
            <a:ext cx="8538972" cy="481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62000" y="578103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2000" y="1852929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9" y="6553842"/>
            <a:ext cx="8504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57" y="6689669"/>
            <a:ext cx="2347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F7D19A07-1F49-4130-AAE0-D000B809B357}"/>
              </a:ext>
            </a:extLst>
          </p:cNvPr>
          <p:cNvSpPr txBox="1"/>
          <p:nvPr/>
        </p:nvSpPr>
        <p:spPr>
          <a:xfrm>
            <a:off x="993902" y="1434020"/>
            <a:ext cx="5353673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lang="en-US" sz="3200" b="1" spc="0" dirty="0">
                <a:solidFill>
                  <a:srgbClr val="7E7E7E"/>
                </a:solidFill>
                <a:latin typeface="Arial"/>
                <a:cs typeface="Arial"/>
              </a:rPr>
              <a:t>City Connectivity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5FF44-539A-4EA4-900F-3FBC5E163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2414375"/>
            <a:ext cx="9052560" cy="5129425"/>
          </a:xfrm>
        </p:spPr>
        <p:txBody>
          <a:bodyPr/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New Railway Networks in Lagos.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Ferry Networks / Water Taxis.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New Highways Connecting the City.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5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9220200" cy="5495980"/>
          </a:xfrm>
          <a:prstGeom prst="rect">
            <a:avLst/>
          </a:prstGeom>
          <a:noFill/>
        </p:spPr>
      </p:pic>
      <p:sp>
        <p:nvSpPr>
          <p:cNvPr id="31" name="object 31"/>
          <p:cNvSpPr/>
          <p:nvPr/>
        </p:nvSpPr>
        <p:spPr>
          <a:xfrm>
            <a:off x="762000" y="717803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000" y="1992629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68006" y="743711"/>
            <a:ext cx="1738122" cy="1230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0454" y="6765035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0386" y="125730"/>
                </a:moveTo>
                <a:lnTo>
                  <a:pt x="55626" y="125730"/>
                </a:lnTo>
                <a:lnTo>
                  <a:pt x="86868" y="27432"/>
                </a:lnTo>
                <a:lnTo>
                  <a:pt x="118872" y="125730"/>
                </a:lnTo>
                <a:lnTo>
                  <a:pt x="134112" y="125730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4"/>
                </a:lnTo>
                <a:lnTo>
                  <a:pt x="94488" y="0"/>
                </a:lnTo>
                <a:lnTo>
                  <a:pt x="80772" y="0"/>
                </a:lnTo>
                <a:lnTo>
                  <a:pt x="48768" y="100584"/>
                </a:lnTo>
                <a:lnTo>
                  <a:pt x="18288" y="1524"/>
                </a:lnTo>
                <a:lnTo>
                  <a:pt x="0" y="1524"/>
                </a:lnTo>
                <a:lnTo>
                  <a:pt x="40386" y="125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478" y="6765036"/>
            <a:ext cx="176022" cy="125730"/>
          </a:xfrm>
          <a:custGeom>
            <a:avLst/>
            <a:gdLst/>
            <a:ahLst/>
            <a:cxnLst/>
            <a:rect l="l" t="t" r="r" b="b"/>
            <a:pathLst>
              <a:path w="176022" h="125729">
                <a:moveTo>
                  <a:pt x="49529" y="100583"/>
                </a:moveTo>
                <a:lnTo>
                  <a:pt x="19049" y="1523"/>
                </a:lnTo>
                <a:lnTo>
                  <a:pt x="0" y="1523"/>
                </a:lnTo>
                <a:lnTo>
                  <a:pt x="41147" y="125729"/>
                </a:lnTo>
                <a:lnTo>
                  <a:pt x="56387" y="125729"/>
                </a:lnTo>
                <a:lnTo>
                  <a:pt x="88391" y="27431"/>
                </a:lnTo>
                <a:lnTo>
                  <a:pt x="119633" y="125729"/>
                </a:lnTo>
                <a:lnTo>
                  <a:pt x="134873" y="125729"/>
                </a:lnTo>
                <a:lnTo>
                  <a:pt x="176021" y="1523"/>
                </a:lnTo>
                <a:lnTo>
                  <a:pt x="158495" y="1523"/>
                </a:lnTo>
                <a:lnTo>
                  <a:pt x="127253" y="100583"/>
                </a:lnTo>
                <a:lnTo>
                  <a:pt x="96011" y="0"/>
                </a:lnTo>
                <a:lnTo>
                  <a:pt x="80009" y="0"/>
                </a:lnTo>
                <a:lnTo>
                  <a:pt x="49529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5263" y="6765036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8768" y="100583"/>
                </a:moveTo>
                <a:lnTo>
                  <a:pt x="18288" y="1523"/>
                </a:lnTo>
                <a:lnTo>
                  <a:pt x="0" y="1523"/>
                </a:lnTo>
                <a:lnTo>
                  <a:pt x="41148" y="125729"/>
                </a:lnTo>
                <a:lnTo>
                  <a:pt x="56388" y="125729"/>
                </a:lnTo>
                <a:lnTo>
                  <a:pt x="88392" y="27431"/>
                </a:lnTo>
                <a:lnTo>
                  <a:pt x="119634" y="125729"/>
                </a:lnTo>
                <a:lnTo>
                  <a:pt x="134112" y="125729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3"/>
                </a:lnTo>
                <a:lnTo>
                  <a:pt x="95250" y="0"/>
                </a:lnTo>
                <a:lnTo>
                  <a:pt x="80772" y="0"/>
                </a:lnTo>
                <a:lnTo>
                  <a:pt x="48768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2622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7674" y="6763511"/>
            <a:ext cx="111252" cy="129539"/>
          </a:xfrm>
          <a:custGeom>
            <a:avLst/>
            <a:gdLst/>
            <a:ahLst/>
            <a:cxnLst/>
            <a:rect l="l" t="t" r="r" b="b"/>
            <a:pathLst>
              <a:path w="111251" h="129540">
                <a:moveTo>
                  <a:pt x="93461" y="15372"/>
                </a:moveTo>
                <a:lnTo>
                  <a:pt x="83145" y="7112"/>
                </a:lnTo>
                <a:lnTo>
                  <a:pt x="70743" y="1848"/>
                </a:lnTo>
                <a:lnTo>
                  <a:pt x="56388" y="0"/>
                </a:lnTo>
                <a:lnTo>
                  <a:pt x="45680" y="1045"/>
                </a:lnTo>
                <a:lnTo>
                  <a:pt x="32893" y="5392"/>
                </a:lnTo>
                <a:lnTo>
                  <a:pt x="21801" y="12761"/>
                </a:lnTo>
                <a:lnTo>
                  <a:pt x="12684" y="22767"/>
                </a:lnTo>
                <a:lnTo>
                  <a:pt x="56388" y="15240"/>
                </a:lnTo>
                <a:lnTo>
                  <a:pt x="62112" y="15675"/>
                </a:lnTo>
                <a:lnTo>
                  <a:pt x="74973" y="20591"/>
                </a:lnTo>
                <a:lnTo>
                  <a:pt x="84511" y="29977"/>
                </a:lnTo>
                <a:lnTo>
                  <a:pt x="90562" y="42580"/>
                </a:lnTo>
                <a:lnTo>
                  <a:pt x="92964" y="57150"/>
                </a:lnTo>
                <a:lnTo>
                  <a:pt x="0" y="64770"/>
                </a:lnTo>
                <a:lnTo>
                  <a:pt x="1267" y="78816"/>
                </a:lnTo>
                <a:lnTo>
                  <a:pt x="5544" y="93145"/>
                </a:lnTo>
                <a:lnTo>
                  <a:pt x="12461" y="105499"/>
                </a:lnTo>
                <a:lnTo>
                  <a:pt x="21626" y="115596"/>
                </a:lnTo>
                <a:lnTo>
                  <a:pt x="32644" y="123155"/>
                </a:lnTo>
                <a:lnTo>
                  <a:pt x="45125" y="127897"/>
                </a:lnTo>
                <a:lnTo>
                  <a:pt x="58674" y="129539"/>
                </a:lnTo>
                <a:lnTo>
                  <a:pt x="62596" y="129416"/>
                </a:lnTo>
                <a:lnTo>
                  <a:pt x="76003" y="126938"/>
                </a:lnTo>
                <a:lnTo>
                  <a:pt x="87671" y="121764"/>
                </a:lnTo>
                <a:lnTo>
                  <a:pt x="98014" y="114541"/>
                </a:lnTo>
                <a:lnTo>
                  <a:pt x="107442" y="105918"/>
                </a:lnTo>
                <a:lnTo>
                  <a:pt x="96012" y="95250"/>
                </a:lnTo>
                <a:lnTo>
                  <a:pt x="94201" y="97147"/>
                </a:lnTo>
                <a:lnTo>
                  <a:pt x="84347" y="105455"/>
                </a:lnTo>
                <a:lnTo>
                  <a:pt x="73039" y="110852"/>
                </a:lnTo>
                <a:lnTo>
                  <a:pt x="59436" y="112775"/>
                </a:lnTo>
                <a:lnTo>
                  <a:pt x="50990" y="111987"/>
                </a:lnTo>
                <a:lnTo>
                  <a:pt x="38672" y="107481"/>
                </a:lnTo>
                <a:lnTo>
                  <a:pt x="28561" y="99064"/>
                </a:lnTo>
                <a:lnTo>
                  <a:pt x="21489" y="86828"/>
                </a:lnTo>
                <a:lnTo>
                  <a:pt x="18288" y="70866"/>
                </a:lnTo>
                <a:lnTo>
                  <a:pt x="111252" y="70866"/>
                </a:lnTo>
                <a:lnTo>
                  <a:pt x="111252" y="65532"/>
                </a:lnTo>
                <a:lnTo>
                  <a:pt x="110535" y="53931"/>
                </a:lnTo>
                <a:lnTo>
                  <a:pt x="107291" y="39202"/>
                </a:lnTo>
                <a:lnTo>
                  <a:pt x="101554" y="26209"/>
                </a:lnTo>
                <a:lnTo>
                  <a:pt x="93461" y="15372"/>
                </a:lnTo>
                <a:close/>
              </a:path>
              <a:path w="111251" h="129540">
                <a:moveTo>
                  <a:pt x="92964" y="57150"/>
                </a:moveTo>
                <a:lnTo>
                  <a:pt x="18288" y="57150"/>
                </a:lnTo>
                <a:lnTo>
                  <a:pt x="19188" y="49838"/>
                </a:lnTo>
                <a:lnTo>
                  <a:pt x="23926" y="35783"/>
                </a:lnTo>
                <a:lnTo>
                  <a:pt x="32048" y="24851"/>
                </a:lnTo>
                <a:lnTo>
                  <a:pt x="43041" y="17763"/>
                </a:lnTo>
                <a:lnTo>
                  <a:pt x="56388" y="15240"/>
                </a:lnTo>
                <a:lnTo>
                  <a:pt x="12684" y="22767"/>
                </a:lnTo>
                <a:lnTo>
                  <a:pt x="5824" y="35027"/>
                </a:lnTo>
                <a:lnTo>
                  <a:pt x="1503" y="49156"/>
                </a:lnTo>
                <a:lnTo>
                  <a:pt x="0" y="64770"/>
                </a:lnTo>
                <a:lnTo>
                  <a:pt x="92964" y="571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9406" y="6715506"/>
            <a:ext cx="103632" cy="174498"/>
          </a:xfrm>
          <a:custGeom>
            <a:avLst/>
            <a:gdLst/>
            <a:ahLst/>
            <a:cxnLst/>
            <a:rect l="l" t="t" r="r" b="b"/>
            <a:pathLst>
              <a:path w="103631" h="174498">
                <a:moveTo>
                  <a:pt x="52577" y="103632"/>
                </a:moveTo>
                <a:lnTo>
                  <a:pt x="102107" y="51054"/>
                </a:lnTo>
                <a:lnTo>
                  <a:pt x="80771" y="51054"/>
                </a:lnTo>
                <a:lnTo>
                  <a:pt x="17525" y="119634"/>
                </a:lnTo>
                <a:lnTo>
                  <a:pt x="17525" y="3048"/>
                </a:lnTo>
                <a:lnTo>
                  <a:pt x="0" y="3048"/>
                </a:lnTo>
                <a:lnTo>
                  <a:pt x="0" y="174498"/>
                </a:lnTo>
                <a:lnTo>
                  <a:pt x="17525" y="174498"/>
                </a:lnTo>
                <a:lnTo>
                  <a:pt x="17525" y="141732"/>
                </a:lnTo>
                <a:lnTo>
                  <a:pt x="41147" y="116586"/>
                </a:lnTo>
                <a:lnTo>
                  <a:pt x="82295" y="174498"/>
                </a:lnTo>
                <a:lnTo>
                  <a:pt x="103631" y="174498"/>
                </a:lnTo>
                <a:lnTo>
                  <a:pt x="52577" y="103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4468" y="6763512"/>
            <a:ext cx="109709" cy="129539"/>
          </a:xfrm>
          <a:custGeom>
            <a:avLst/>
            <a:gdLst/>
            <a:ahLst/>
            <a:cxnLst/>
            <a:rect l="l" t="t" r="r" b="b"/>
            <a:pathLst>
              <a:path w="109709" h="129540">
                <a:moveTo>
                  <a:pt x="61722" y="0"/>
                </a:moveTo>
                <a:lnTo>
                  <a:pt x="46493" y="1838"/>
                </a:lnTo>
                <a:lnTo>
                  <a:pt x="33431" y="6778"/>
                </a:lnTo>
                <a:lnTo>
                  <a:pt x="22128" y="14443"/>
                </a:lnTo>
                <a:lnTo>
                  <a:pt x="12858" y="24453"/>
                </a:lnTo>
                <a:lnTo>
                  <a:pt x="5898" y="36431"/>
                </a:lnTo>
                <a:lnTo>
                  <a:pt x="35833" y="24788"/>
                </a:lnTo>
                <a:lnTo>
                  <a:pt x="47625" y="18310"/>
                </a:lnTo>
                <a:lnTo>
                  <a:pt x="61722" y="16001"/>
                </a:lnTo>
                <a:lnTo>
                  <a:pt x="63672" y="16050"/>
                </a:lnTo>
                <a:lnTo>
                  <a:pt x="109709" y="24219"/>
                </a:lnTo>
                <a:lnTo>
                  <a:pt x="100414" y="14202"/>
                </a:lnTo>
                <a:lnTo>
                  <a:pt x="89123" y="6569"/>
                </a:lnTo>
                <a:lnTo>
                  <a:pt x="76128" y="1706"/>
                </a:lnTo>
                <a:lnTo>
                  <a:pt x="61722" y="0"/>
                </a:lnTo>
                <a:close/>
              </a:path>
              <a:path w="109709" h="129540">
                <a:moveTo>
                  <a:pt x="97106" y="36424"/>
                </a:moveTo>
                <a:lnTo>
                  <a:pt x="103025" y="49569"/>
                </a:lnTo>
                <a:lnTo>
                  <a:pt x="105156" y="64769"/>
                </a:lnTo>
                <a:lnTo>
                  <a:pt x="105150" y="65586"/>
                </a:lnTo>
                <a:lnTo>
                  <a:pt x="102954" y="80221"/>
                </a:lnTo>
                <a:lnTo>
                  <a:pt x="97089" y="92961"/>
                </a:lnTo>
                <a:lnTo>
                  <a:pt x="87978" y="103026"/>
                </a:lnTo>
                <a:lnTo>
                  <a:pt x="76047" y="109637"/>
                </a:lnTo>
                <a:lnTo>
                  <a:pt x="61722" y="112013"/>
                </a:lnTo>
                <a:lnTo>
                  <a:pt x="60930" y="112006"/>
                </a:lnTo>
                <a:lnTo>
                  <a:pt x="46996" y="109385"/>
                </a:lnTo>
                <a:lnTo>
                  <a:pt x="35233" y="102571"/>
                </a:lnTo>
                <a:lnTo>
                  <a:pt x="26173" y="92344"/>
                </a:lnTo>
                <a:lnTo>
                  <a:pt x="20348" y="79484"/>
                </a:lnTo>
                <a:lnTo>
                  <a:pt x="18288" y="64769"/>
                </a:lnTo>
                <a:lnTo>
                  <a:pt x="18328" y="62508"/>
                </a:lnTo>
                <a:lnTo>
                  <a:pt x="20781" y="47559"/>
                </a:lnTo>
                <a:lnTo>
                  <a:pt x="26751" y="34761"/>
                </a:lnTo>
                <a:lnTo>
                  <a:pt x="35833" y="24788"/>
                </a:lnTo>
                <a:lnTo>
                  <a:pt x="5898" y="36431"/>
                </a:lnTo>
                <a:lnTo>
                  <a:pt x="1520" y="49996"/>
                </a:lnTo>
                <a:lnTo>
                  <a:pt x="0" y="64769"/>
                </a:lnTo>
                <a:lnTo>
                  <a:pt x="3" y="65438"/>
                </a:lnTo>
                <a:lnTo>
                  <a:pt x="1657" y="79934"/>
                </a:lnTo>
                <a:lnTo>
                  <a:pt x="6156" y="93348"/>
                </a:lnTo>
                <a:lnTo>
                  <a:pt x="13227" y="105261"/>
                </a:lnTo>
                <a:lnTo>
                  <a:pt x="22593" y="115255"/>
                </a:lnTo>
                <a:lnTo>
                  <a:pt x="33980" y="122912"/>
                </a:lnTo>
                <a:lnTo>
                  <a:pt x="47115" y="127813"/>
                </a:lnTo>
                <a:lnTo>
                  <a:pt x="61722" y="129539"/>
                </a:lnTo>
                <a:lnTo>
                  <a:pt x="75937" y="127740"/>
                </a:lnTo>
                <a:lnTo>
                  <a:pt x="88833" y="122680"/>
                </a:lnTo>
                <a:lnTo>
                  <a:pt x="100132" y="114825"/>
                </a:lnTo>
                <a:lnTo>
                  <a:pt x="109498" y="104641"/>
                </a:lnTo>
                <a:lnTo>
                  <a:pt x="116600" y="92593"/>
                </a:lnTo>
                <a:lnTo>
                  <a:pt x="121106" y="79147"/>
                </a:lnTo>
                <a:lnTo>
                  <a:pt x="122682" y="64769"/>
                </a:lnTo>
                <a:lnTo>
                  <a:pt x="121135" y="49861"/>
                </a:lnTo>
                <a:lnTo>
                  <a:pt x="116713" y="36234"/>
                </a:lnTo>
                <a:lnTo>
                  <a:pt x="109709" y="24219"/>
                </a:lnTo>
                <a:lnTo>
                  <a:pt x="63672" y="16050"/>
                </a:lnTo>
                <a:lnTo>
                  <a:pt x="76723" y="18992"/>
                </a:lnTo>
                <a:lnTo>
                  <a:pt x="88103" y="26008"/>
                </a:lnTo>
                <a:lnTo>
                  <a:pt x="97106" y="364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9247" y="6764274"/>
            <a:ext cx="102870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8" y="9906"/>
                </a:moveTo>
                <a:lnTo>
                  <a:pt x="16002" y="25146"/>
                </a:lnTo>
                <a:lnTo>
                  <a:pt x="26621" y="20995"/>
                </a:lnTo>
                <a:lnTo>
                  <a:pt x="38602" y="17435"/>
                </a:lnTo>
                <a:lnTo>
                  <a:pt x="51816" y="16002"/>
                </a:lnTo>
                <a:lnTo>
                  <a:pt x="64434" y="17572"/>
                </a:lnTo>
                <a:lnTo>
                  <a:pt x="76460" y="23700"/>
                </a:lnTo>
                <a:lnTo>
                  <a:pt x="84156" y="34380"/>
                </a:lnTo>
                <a:lnTo>
                  <a:pt x="86868" y="49530"/>
                </a:lnTo>
                <a:lnTo>
                  <a:pt x="86868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2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8288" y="88392"/>
                </a:lnTo>
                <a:lnTo>
                  <a:pt x="18635" y="83928"/>
                </a:lnTo>
                <a:lnTo>
                  <a:pt x="23740" y="72671"/>
                </a:lnTo>
                <a:lnTo>
                  <a:pt x="34841" y="65195"/>
                </a:lnTo>
                <a:lnTo>
                  <a:pt x="51816" y="62484"/>
                </a:lnTo>
                <a:lnTo>
                  <a:pt x="63416" y="63000"/>
                </a:lnTo>
                <a:lnTo>
                  <a:pt x="76127" y="64906"/>
                </a:lnTo>
                <a:lnTo>
                  <a:pt x="86868" y="67818"/>
                </a:lnTo>
                <a:lnTo>
                  <a:pt x="86844" y="81220"/>
                </a:lnTo>
                <a:lnTo>
                  <a:pt x="83392" y="94053"/>
                </a:lnTo>
                <a:lnTo>
                  <a:pt x="74882" y="104297"/>
                </a:lnTo>
                <a:lnTo>
                  <a:pt x="62453" y="111082"/>
                </a:lnTo>
                <a:lnTo>
                  <a:pt x="47244" y="113538"/>
                </a:lnTo>
                <a:lnTo>
                  <a:pt x="46945" y="113536"/>
                </a:lnTo>
                <a:lnTo>
                  <a:pt x="32795" y="110497"/>
                </a:lnTo>
                <a:lnTo>
                  <a:pt x="22357" y="101950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6" y="127254"/>
                </a:lnTo>
                <a:lnTo>
                  <a:pt x="55730" y="126117"/>
                </a:lnTo>
                <a:lnTo>
                  <a:pt x="68448" y="121613"/>
                </a:lnTo>
                <a:lnTo>
                  <a:pt x="78683" y="114563"/>
                </a:lnTo>
                <a:lnTo>
                  <a:pt x="86868" y="105918"/>
                </a:lnTo>
                <a:lnTo>
                  <a:pt x="86868" y="125730"/>
                </a:lnTo>
                <a:lnTo>
                  <a:pt x="102870" y="125730"/>
                </a:lnTo>
                <a:lnTo>
                  <a:pt x="102870" y="49530"/>
                </a:lnTo>
                <a:lnTo>
                  <a:pt x="102431" y="40939"/>
                </a:lnTo>
                <a:lnTo>
                  <a:pt x="99089" y="26491"/>
                </a:lnTo>
                <a:lnTo>
                  <a:pt x="92481" y="15065"/>
                </a:lnTo>
                <a:lnTo>
                  <a:pt x="82635" y="6768"/>
                </a:lnTo>
                <a:lnTo>
                  <a:pt x="69579" y="1710"/>
                </a:lnTo>
                <a:lnTo>
                  <a:pt x="53340" y="0"/>
                </a:lnTo>
                <a:lnTo>
                  <a:pt x="47007" y="190"/>
                </a:lnTo>
                <a:lnTo>
                  <a:pt x="34177" y="1904"/>
                </a:lnTo>
                <a:lnTo>
                  <a:pt x="22361" y="5217"/>
                </a:lnTo>
                <a:lnTo>
                  <a:pt x="10668" y="9906"/>
                </a:lnTo>
                <a:close/>
              </a:path>
              <a:path w="102870" h="127253">
                <a:moveTo>
                  <a:pt x="22357" y="101950"/>
                </a:moveTo>
                <a:lnTo>
                  <a:pt x="18288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2357" y="101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8026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3527" y="38099"/>
                </a:lnTo>
                <a:lnTo>
                  <a:pt x="33527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664" y="142147"/>
                </a:lnTo>
                <a:lnTo>
                  <a:pt x="25548" y="154153"/>
                </a:lnTo>
                <a:lnTo>
                  <a:pt x="36446" y="160934"/>
                </a:lnTo>
                <a:lnTo>
                  <a:pt x="50291" y="163067"/>
                </a:lnTo>
                <a:lnTo>
                  <a:pt x="57911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49870" y="146036"/>
                </a:lnTo>
                <a:lnTo>
                  <a:pt x="38184" y="140404"/>
                </a:lnTo>
                <a:lnTo>
                  <a:pt x="33527" y="125729"/>
                </a:lnTo>
                <a:lnTo>
                  <a:pt x="33527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0426" y="6764274"/>
            <a:ext cx="102869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7" y="9906"/>
                </a:moveTo>
                <a:lnTo>
                  <a:pt x="16001" y="25146"/>
                </a:lnTo>
                <a:lnTo>
                  <a:pt x="26126" y="21169"/>
                </a:lnTo>
                <a:lnTo>
                  <a:pt x="38141" y="17490"/>
                </a:lnTo>
                <a:lnTo>
                  <a:pt x="51053" y="16002"/>
                </a:lnTo>
                <a:lnTo>
                  <a:pt x="64548" y="17704"/>
                </a:lnTo>
                <a:lnTo>
                  <a:pt x="76578" y="23891"/>
                </a:lnTo>
                <a:lnTo>
                  <a:pt x="84202" y="34526"/>
                </a:lnTo>
                <a:lnTo>
                  <a:pt x="86867" y="49530"/>
                </a:lnTo>
                <a:lnTo>
                  <a:pt x="86867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1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7525" y="88392"/>
                </a:lnTo>
                <a:lnTo>
                  <a:pt x="18019" y="83389"/>
                </a:lnTo>
                <a:lnTo>
                  <a:pt x="23713" y="72404"/>
                </a:lnTo>
                <a:lnTo>
                  <a:pt x="35215" y="65121"/>
                </a:lnTo>
                <a:lnTo>
                  <a:pt x="51815" y="62484"/>
                </a:lnTo>
                <a:lnTo>
                  <a:pt x="63547" y="63000"/>
                </a:lnTo>
                <a:lnTo>
                  <a:pt x="76464" y="64906"/>
                </a:lnTo>
                <a:lnTo>
                  <a:pt x="86867" y="67818"/>
                </a:lnTo>
                <a:lnTo>
                  <a:pt x="86843" y="81220"/>
                </a:lnTo>
                <a:lnTo>
                  <a:pt x="83273" y="94053"/>
                </a:lnTo>
                <a:lnTo>
                  <a:pt x="74590" y="104297"/>
                </a:lnTo>
                <a:lnTo>
                  <a:pt x="62134" y="111082"/>
                </a:lnTo>
                <a:lnTo>
                  <a:pt x="47243" y="113538"/>
                </a:lnTo>
                <a:lnTo>
                  <a:pt x="46271" y="113525"/>
                </a:lnTo>
                <a:lnTo>
                  <a:pt x="32206" y="110320"/>
                </a:lnTo>
                <a:lnTo>
                  <a:pt x="21672" y="101784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5" y="127254"/>
                </a:lnTo>
                <a:lnTo>
                  <a:pt x="55804" y="126117"/>
                </a:lnTo>
                <a:lnTo>
                  <a:pt x="68714" y="121613"/>
                </a:lnTo>
                <a:lnTo>
                  <a:pt x="79011" y="114563"/>
                </a:lnTo>
                <a:lnTo>
                  <a:pt x="86867" y="105918"/>
                </a:lnTo>
                <a:lnTo>
                  <a:pt x="86867" y="125730"/>
                </a:lnTo>
                <a:lnTo>
                  <a:pt x="102869" y="125730"/>
                </a:lnTo>
                <a:lnTo>
                  <a:pt x="102869" y="49530"/>
                </a:lnTo>
                <a:lnTo>
                  <a:pt x="102395" y="40939"/>
                </a:lnTo>
                <a:lnTo>
                  <a:pt x="98838" y="26491"/>
                </a:lnTo>
                <a:lnTo>
                  <a:pt x="91964" y="15065"/>
                </a:lnTo>
                <a:lnTo>
                  <a:pt x="81962" y="6768"/>
                </a:lnTo>
                <a:lnTo>
                  <a:pt x="69024" y="1710"/>
                </a:lnTo>
                <a:lnTo>
                  <a:pt x="53339" y="0"/>
                </a:lnTo>
                <a:lnTo>
                  <a:pt x="46748" y="190"/>
                </a:lnTo>
                <a:lnTo>
                  <a:pt x="33620" y="1904"/>
                </a:lnTo>
                <a:lnTo>
                  <a:pt x="21890" y="5217"/>
                </a:lnTo>
                <a:lnTo>
                  <a:pt x="10667" y="9906"/>
                </a:lnTo>
                <a:close/>
              </a:path>
              <a:path w="102870" h="127253">
                <a:moveTo>
                  <a:pt x="21672" y="101784"/>
                </a:moveTo>
                <a:lnTo>
                  <a:pt x="17525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1672" y="101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0633" y="6763511"/>
            <a:ext cx="102108" cy="126492"/>
          </a:xfrm>
          <a:custGeom>
            <a:avLst/>
            <a:gdLst/>
            <a:ahLst/>
            <a:cxnLst/>
            <a:rect l="l" t="t" r="r" b="b"/>
            <a:pathLst>
              <a:path w="102107" h="126492">
                <a:moveTo>
                  <a:pt x="17525" y="23622"/>
                </a:moveTo>
                <a:lnTo>
                  <a:pt x="17525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5" y="126492"/>
                </a:lnTo>
                <a:lnTo>
                  <a:pt x="17590" y="52918"/>
                </a:lnTo>
                <a:lnTo>
                  <a:pt x="20742" y="37957"/>
                </a:lnTo>
                <a:lnTo>
                  <a:pt x="28174" y="26563"/>
                </a:lnTo>
                <a:lnTo>
                  <a:pt x="39251" y="19309"/>
                </a:lnTo>
                <a:lnTo>
                  <a:pt x="53339" y="16764"/>
                </a:lnTo>
                <a:lnTo>
                  <a:pt x="64584" y="18580"/>
                </a:lnTo>
                <a:lnTo>
                  <a:pt x="75469" y="25717"/>
                </a:lnTo>
                <a:lnTo>
                  <a:pt x="82247" y="37556"/>
                </a:lnTo>
                <a:lnTo>
                  <a:pt x="84581" y="53340"/>
                </a:lnTo>
                <a:lnTo>
                  <a:pt x="84581" y="126492"/>
                </a:lnTo>
                <a:lnTo>
                  <a:pt x="102107" y="126492"/>
                </a:lnTo>
                <a:lnTo>
                  <a:pt x="102013" y="45716"/>
                </a:lnTo>
                <a:lnTo>
                  <a:pt x="99415" y="30368"/>
                </a:lnTo>
                <a:lnTo>
                  <a:pt x="93450" y="17706"/>
                </a:lnTo>
                <a:lnTo>
                  <a:pt x="84374" y="8147"/>
                </a:lnTo>
                <a:lnTo>
                  <a:pt x="72442" y="2106"/>
                </a:lnTo>
                <a:lnTo>
                  <a:pt x="57911" y="0"/>
                </a:lnTo>
                <a:lnTo>
                  <a:pt x="47294" y="1049"/>
                </a:lnTo>
                <a:lnTo>
                  <a:pt x="34588" y="5886"/>
                </a:lnTo>
                <a:lnTo>
                  <a:pt x="24817" y="13746"/>
                </a:lnTo>
                <a:lnTo>
                  <a:pt x="17525" y="236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9412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5051" y="38099"/>
                </a:lnTo>
                <a:lnTo>
                  <a:pt x="35051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582" y="142147"/>
                </a:lnTo>
                <a:lnTo>
                  <a:pt x="25277" y="154153"/>
                </a:lnTo>
                <a:lnTo>
                  <a:pt x="36120" y="160934"/>
                </a:lnTo>
                <a:lnTo>
                  <a:pt x="50291" y="163067"/>
                </a:lnTo>
                <a:lnTo>
                  <a:pt x="58673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50978" y="146158"/>
                </a:lnTo>
                <a:lnTo>
                  <a:pt x="39387" y="140766"/>
                </a:lnTo>
                <a:lnTo>
                  <a:pt x="35051" y="125729"/>
                </a:lnTo>
                <a:lnTo>
                  <a:pt x="35051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2282" y="6718554"/>
            <a:ext cx="18288" cy="171450"/>
          </a:xfrm>
          <a:custGeom>
            <a:avLst/>
            <a:gdLst/>
            <a:ahLst/>
            <a:cxnLst/>
            <a:rect l="l" t="t" r="r" b="b"/>
            <a:pathLst>
              <a:path w="18288" h="171450">
                <a:moveTo>
                  <a:pt x="18287" y="48005"/>
                </a:moveTo>
                <a:lnTo>
                  <a:pt x="761" y="48005"/>
                </a:lnTo>
                <a:lnTo>
                  <a:pt x="761" y="171449"/>
                </a:lnTo>
                <a:lnTo>
                  <a:pt x="18287" y="171449"/>
                </a:lnTo>
                <a:lnTo>
                  <a:pt x="18287" y="48005"/>
                </a:lnTo>
                <a:close/>
              </a:path>
              <a:path w="18288" h="171450">
                <a:moveTo>
                  <a:pt x="19811" y="0"/>
                </a:moveTo>
                <a:lnTo>
                  <a:pt x="0" y="0"/>
                </a:lnTo>
                <a:lnTo>
                  <a:pt x="0" y="20573"/>
                </a:lnTo>
                <a:lnTo>
                  <a:pt x="19811" y="20573"/>
                </a:lnTo>
                <a:lnTo>
                  <a:pt x="198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61807" y="6766559"/>
            <a:ext cx="0" cy="123444"/>
          </a:xfrm>
          <a:custGeom>
            <a:avLst/>
            <a:gdLst/>
            <a:ahLst/>
            <a:cxnLst/>
            <a:rect l="l" t="t" r="r" b="b"/>
            <a:pathLst>
              <a:path h="123444">
                <a:moveTo>
                  <a:pt x="0" y="0"/>
                </a:moveTo>
                <a:lnTo>
                  <a:pt x="0" y="123444"/>
                </a:lnTo>
              </a:path>
            </a:pathLst>
          </a:custGeom>
          <a:ln w="1879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4098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3662" y="6223"/>
                </a:moveTo>
                <a:lnTo>
                  <a:pt x="22426" y="13816"/>
                </a:lnTo>
                <a:lnTo>
                  <a:pt x="13111" y="23867"/>
                </a:lnTo>
                <a:lnTo>
                  <a:pt x="6047" y="35976"/>
                </a:lnTo>
                <a:lnTo>
                  <a:pt x="1567" y="49743"/>
                </a:lnTo>
                <a:lnTo>
                  <a:pt x="0" y="64770"/>
                </a:lnTo>
                <a:lnTo>
                  <a:pt x="1335" y="78204"/>
                </a:lnTo>
                <a:lnTo>
                  <a:pt x="5600" y="91880"/>
                </a:lnTo>
                <a:lnTo>
                  <a:pt x="12473" y="104150"/>
                </a:lnTo>
                <a:lnTo>
                  <a:pt x="21625" y="114534"/>
                </a:lnTo>
                <a:lnTo>
                  <a:pt x="32722" y="122549"/>
                </a:lnTo>
                <a:lnTo>
                  <a:pt x="45436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773" y="93726"/>
                </a:lnTo>
                <a:lnTo>
                  <a:pt x="94857" y="95732"/>
                </a:lnTo>
                <a:lnTo>
                  <a:pt x="85068" y="103956"/>
                </a:lnTo>
                <a:lnTo>
                  <a:pt x="73515" y="109794"/>
                </a:lnTo>
                <a:lnTo>
                  <a:pt x="60197" y="112014"/>
                </a:lnTo>
                <a:lnTo>
                  <a:pt x="60017" y="112013"/>
                </a:lnTo>
                <a:lnTo>
                  <a:pt x="46559" y="109539"/>
                </a:lnTo>
                <a:lnTo>
                  <a:pt x="34891" y="102779"/>
                </a:lnTo>
                <a:lnTo>
                  <a:pt x="25703" y="92532"/>
                </a:lnTo>
                <a:lnTo>
                  <a:pt x="19685" y="79596"/>
                </a:lnTo>
                <a:lnTo>
                  <a:pt x="17525" y="64770"/>
                </a:lnTo>
                <a:lnTo>
                  <a:pt x="17534" y="63746"/>
                </a:lnTo>
                <a:lnTo>
                  <a:pt x="19825" y="48436"/>
                </a:lnTo>
                <a:lnTo>
                  <a:pt x="25759" y="35303"/>
                </a:lnTo>
                <a:lnTo>
                  <a:pt x="34738" y="25050"/>
                </a:lnTo>
                <a:lnTo>
                  <a:pt x="46163" y="18381"/>
                </a:lnTo>
                <a:lnTo>
                  <a:pt x="59435" y="16002"/>
                </a:lnTo>
                <a:lnTo>
                  <a:pt x="62287" y="16085"/>
                </a:lnTo>
                <a:lnTo>
                  <a:pt x="75145" y="18997"/>
                </a:lnTo>
                <a:lnTo>
                  <a:pt x="85758" y="25553"/>
                </a:lnTo>
                <a:lnTo>
                  <a:pt x="95249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488" y="1488"/>
                </a:lnTo>
                <a:lnTo>
                  <a:pt x="33662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48878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84692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2999" y="6223"/>
                </a:moveTo>
                <a:lnTo>
                  <a:pt x="21781" y="13816"/>
                </a:lnTo>
                <a:lnTo>
                  <a:pt x="12624" y="23867"/>
                </a:lnTo>
                <a:lnTo>
                  <a:pt x="5776" y="35976"/>
                </a:lnTo>
                <a:lnTo>
                  <a:pt x="1485" y="49743"/>
                </a:lnTo>
                <a:lnTo>
                  <a:pt x="0" y="64770"/>
                </a:lnTo>
                <a:lnTo>
                  <a:pt x="1265" y="78204"/>
                </a:lnTo>
                <a:lnTo>
                  <a:pt x="5345" y="91880"/>
                </a:lnTo>
                <a:lnTo>
                  <a:pt x="12003" y="104150"/>
                </a:lnTo>
                <a:lnTo>
                  <a:pt x="20988" y="114534"/>
                </a:lnTo>
                <a:lnTo>
                  <a:pt x="32055" y="122549"/>
                </a:lnTo>
                <a:lnTo>
                  <a:pt x="44953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011" y="93726"/>
                </a:lnTo>
                <a:lnTo>
                  <a:pt x="94551" y="95273"/>
                </a:lnTo>
                <a:lnTo>
                  <a:pt x="84900" y="103709"/>
                </a:lnTo>
                <a:lnTo>
                  <a:pt x="73545" y="109721"/>
                </a:lnTo>
                <a:lnTo>
                  <a:pt x="60197" y="112014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16763" y="64770"/>
                </a:lnTo>
                <a:lnTo>
                  <a:pt x="16786" y="63124"/>
                </a:lnTo>
                <a:lnTo>
                  <a:pt x="19202" y="47996"/>
                </a:lnTo>
                <a:lnTo>
                  <a:pt x="25226" y="35031"/>
                </a:lnTo>
                <a:lnTo>
                  <a:pt x="34306" y="24918"/>
                </a:lnTo>
                <a:lnTo>
                  <a:pt x="45893" y="18345"/>
                </a:lnTo>
                <a:lnTo>
                  <a:pt x="59435" y="16002"/>
                </a:lnTo>
                <a:lnTo>
                  <a:pt x="61464" y="16047"/>
                </a:lnTo>
                <a:lnTo>
                  <a:pt x="74382" y="18836"/>
                </a:lnTo>
                <a:lnTo>
                  <a:pt x="85193" y="25417"/>
                </a:lnTo>
                <a:lnTo>
                  <a:pt x="94487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031" y="1488"/>
                </a:lnTo>
                <a:lnTo>
                  <a:pt x="32999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0422" y="6763512"/>
            <a:ext cx="121920" cy="129539"/>
          </a:xfrm>
          <a:custGeom>
            <a:avLst/>
            <a:gdLst/>
            <a:ahLst/>
            <a:cxnLst/>
            <a:rect l="l" t="t" r="r" b="b"/>
            <a:pathLst>
              <a:path w="121920" h="129540">
                <a:moveTo>
                  <a:pt x="60198" y="0"/>
                </a:moveTo>
                <a:lnTo>
                  <a:pt x="46503" y="1601"/>
                </a:lnTo>
                <a:lnTo>
                  <a:pt x="33591" y="6407"/>
                </a:lnTo>
                <a:lnTo>
                  <a:pt x="22329" y="14025"/>
                </a:lnTo>
                <a:lnTo>
                  <a:pt x="13027" y="24063"/>
                </a:lnTo>
                <a:lnTo>
                  <a:pt x="5997" y="36128"/>
                </a:lnTo>
                <a:lnTo>
                  <a:pt x="19345" y="47559"/>
                </a:lnTo>
                <a:lnTo>
                  <a:pt x="25459" y="34761"/>
                </a:lnTo>
                <a:lnTo>
                  <a:pt x="34641" y="24788"/>
                </a:lnTo>
                <a:lnTo>
                  <a:pt x="46389" y="18310"/>
                </a:lnTo>
                <a:lnTo>
                  <a:pt x="60198" y="16001"/>
                </a:lnTo>
                <a:lnTo>
                  <a:pt x="62267" y="16050"/>
                </a:lnTo>
                <a:lnTo>
                  <a:pt x="75813" y="18992"/>
                </a:lnTo>
                <a:lnTo>
                  <a:pt x="87227" y="26008"/>
                </a:lnTo>
                <a:lnTo>
                  <a:pt x="96004" y="36424"/>
                </a:lnTo>
                <a:lnTo>
                  <a:pt x="101641" y="49569"/>
                </a:lnTo>
                <a:lnTo>
                  <a:pt x="103632" y="64769"/>
                </a:lnTo>
                <a:lnTo>
                  <a:pt x="103626" y="65586"/>
                </a:lnTo>
                <a:lnTo>
                  <a:pt x="101430" y="80221"/>
                </a:lnTo>
                <a:lnTo>
                  <a:pt x="95565" y="92961"/>
                </a:lnTo>
                <a:lnTo>
                  <a:pt x="86454" y="103026"/>
                </a:lnTo>
                <a:lnTo>
                  <a:pt x="74523" y="109637"/>
                </a:lnTo>
                <a:lnTo>
                  <a:pt x="60198" y="112013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5522" y="92593"/>
                </a:lnTo>
                <a:lnTo>
                  <a:pt x="12246" y="104738"/>
                </a:lnTo>
                <a:lnTo>
                  <a:pt x="21306" y="114938"/>
                </a:lnTo>
                <a:lnTo>
                  <a:pt x="32471" y="122761"/>
                </a:lnTo>
                <a:lnTo>
                  <a:pt x="45512" y="127773"/>
                </a:lnTo>
                <a:lnTo>
                  <a:pt x="60198" y="129539"/>
                </a:lnTo>
                <a:lnTo>
                  <a:pt x="60880" y="129536"/>
                </a:lnTo>
                <a:lnTo>
                  <a:pt x="75426" y="127615"/>
                </a:lnTo>
                <a:lnTo>
                  <a:pt x="88488" y="122488"/>
                </a:lnTo>
                <a:lnTo>
                  <a:pt x="99791" y="114611"/>
                </a:lnTo>
                <a:lnTo>
                  <a:pt x="109061" y="104444"/>
                </a:lnTo>
                <a:lnTo>
                  <a:pt x="116021" y="92442"/>
                </a:lnTo>
                <a:lnTo>
                  <a:pt x="120399" y="79065"/>
                </a:lnTo>
                <a:lnTo>
                  <a:pt x="121920" y="64769"/>
                </a:lnTo>
                <a:lnTo>
                  <a:pt x="121916" y="64087"/>
                </a:lnTo>
                <a:lnTo>
                  <a:pt x="120262" y="49359"/>
                </a:lnTo>
                <a:lnTo>
                  <a:pt x="115763" y="35857"/>
                </a:lnTo>
                <a:lnTo>
                  <a:pt x="108692" y="23960"/>
                </a:lnTo>
                <a:lnTo>
                  <a:pt x="99326" y="14046"/>
                </a:lnTo>
                <a:lnTo>
                  <a:pt x="87939" y="6495"/>
                </a:lnTo>
                <a:lnTo>
                  <a:pt x="74804" y="1687"/>
                </a:lnTo>
                <a:lnTo>
                  <a:pt x="60198" y="0"/>
                </a:lnTo>
                <a:close/>
              </a:path>
              <a:path w="121920" h="129540">
                <a:moveTo>
                  <a:pt x="5522" y="92593"/>
                </a:moveTo>
                <a:lnTo>
                  <a:pt x="18967" y="79484"/>
                </a:lnTo>
                <a:lnTo>
                  <a:pt x="16764" y="64769"/>
                </a:lnTo>
                <a:lnTo>
                  <a:pt x="16805" y="62508"/>
                </a:lnTo>
                <a:lnTo>
                  <a:pt x="19345" y="47559"/>
                </a:lnTo>
                <a:lnTo>
                  <a:pt x="5997" y="36128"/>
                </a:lnTo>
                <a:lnTo>
                  <a:pt x="1551" y="49828"/>
                </a:lnTo>
                <a:lnTo>
                  <a:pt x="0" y="64769"/>
                </a:lnTo>
                <a:lnTo>
                  <a:pt x="1363" y="78937"/>
                </a:lnTo>
                <a:lnTo>
                  <a:pt x="5522" y="925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63584" y="6763511"/>
            <a:ext cx="177546" cy="126492"/>
          </a:xfrm>
          <a:custGeom>
            <a:avLst/>
            <a:gdLst/>
            <a:ahLst/>
            <a:cxnLst/>
            <a:rect l="l" t="t" r="r" b="b"/>
            <a:pathLst>
              <a:path w="177546" h="126492">
                <a:moveTo>
                  <a:pt x="17526" y="22860"/>
                </a:moveTo>
                <a:lnTo>
                  <a:pt x="17526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6" y="126492"/>
                </a:lnTo>
                <a:lnTo>
                  <a:pt x="17526" y="55626"/>
                </a:lnTo>
                <a:lnTo>
                  <a:pt x="19975" y="39883"/>
                </a:lnTo>
                <a:lnTo>
                  <a:pt x="26776" y="27609"/>
                </a:lnTo>
                <a:lnTo>
                  <a:pt x="37143" y="19618"/>
                </a:lnTo>
                <a:lnTo>
                  <a:pt x="50292" y="16764"/>
                </a:lnTo>
                <a:lnTo>
                  <a:pt x="60014" y="18173"/>
                </a:lnTo>
                <a:lnTo>
                  <a:pt x="70765" y="24800"/>
                </a:lnTo>
                <a:lnTo>
                  <a:pt x="77609" y="36611"/>
                </a:lnTo>
                <a:lnTo>
                  <a:pt x="80010" y="53340"/>
                </a:lnTo>
                <a:lnTo>
                  <a:pt x="80010" y="126492"/>
                </a:lnTo>
                <a:lnTo>
                  <a:pt x="96774" y="126492"/>
                </a:lnTo>
                <a:lnTo>
                  <a:pt x="96774" y="54102"/>
                </a:lnTo>
                <a:lnTo>
                  <a:pt x="98997" y="38936"/>
                </a:lnTo>
                <a:lnTo>
                  <a:pt x="105901" y="26720"/>
                </a:lnTo>
                <a:lnTo>
                  <a:pt x="116439" y="19278"/>
                </a:lnTo>
                <a:lnTo>
                  <a:pt x="129539" y="16764"/>
                </a:lnTo>
                <a:lnTo>
                  <a:pt x="140784" y="18423"/>
                </a:lnTo>
                <a:lnTo>
                  <a:pt x="151669" y="25180"/>
                </a:lnTo>
                <a:lnTo>
                  <a:pt x="158447" y="36902"/>
                </a:lnTo>
                <a:lnTo>
                  <a:pt x="160782" y="53340"/>
                </a:lnTo>
                <a:lnTo>
                  <a:pt x="160782" y="126492"/>
                </a:lnTo>
                <a:lnTo>
                  <a:pt x="177546" y="126492"/>
                </a:lnTo>
                <a:lnTo>
                  <a:pt x="177451" y="45625"/>
                </a:lnTo>
                <a:lnTo>
                  <a:pt x="174853" y="30054"/>
                </a:lnTo>
                <a:lnTo>
                  <a:pt x="168888" y="17385"/>
                </a:lnTo>
                <a:lnTo>
                  <a:pt x="159812" y="7940"/>
                </a:lnTo>
                <a:lnTo>
                  <a:pt x="147880" y="2038"/>
                </a:lnTo>
                <a:lnTo>
                  <a:pt x="133350" y="0"/>
                </a:lnTo>
                <a:lnTo>
                  <a:pt x="122493" y="1177"/>
                </a:lnTo>
                <a:lnTo>
                  <a:pt x="110209" y="6068"/>
                </a:lnTo>
                <a:lnTo>
                  <a:pt x="100287" y="13871"/>
                </a:lnTo>
                <a:lnTo>
                  <a:pt x="92202" y="23622"/>
                </a:lnTo>
                <a:lnTo>
                  <a:pt x="89569" y="18423"/>
                </a:lnTo>
                <a:lnTo>
                  <a:pt x="81385" y="8984"/>
                </a:lnTo>
                <a:lnTo>
                  <a:pt x="69744" y="2445"/>
                </a:lnTo>
                <a:lnTo>
                  <a:pt x="54864" y="0"/>
                </a:lnTo>
                <a:lnTo>
                  <a:pt x="47860" y="518"/>
                </a:lnTo>
                <a:lnTo>
                  <a:pt x="34908" y="4964"/>
                </a:lnTo>
                <a:lnTo>
                  <a:pt x="25057" y="12857"/>
                </a:lnTo>
                <a:lnTo>
                  <a:pt x="17526" y="228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731" y="2379662"/>
            <a:ext cx="7437554" cy="3713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5">
              <a:lnSpc>
                <a:spcPts val="2965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6583680"/>
            <a:ext cx="8538972" cy="481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62000" y="578103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2000" y="1852929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9" y="7232650"/>
            <a:ext cx="8504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57" y="7368477"/>
            <a:ext cx="2347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F7D19A07-1F49-4130-AAE0-D000B809B357}"/>
              </a:ext>
            </a:extLst>
          </p:cNvPr>
          <p:cNvSpPr txBox="1"/>
          <p:nvPr/>
        </p:nvSpPr>
        <p:spPr>
          <a:xfrm>
            <a:off x="993902" y="1434020"/>
            <a:ext cx="7464298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800" b="1" dirty="0">
                <a:solidFill>
                  <a:srgbClr val="7E7E7E"/>
                </a:solidFill>
                <a:latin typeface="Arial"/>
                <a:cs typeface="Arial"/>
              </a:rPr>
              <a:t>ACCESSIBILITY &amp; LOCATION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081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762000" y="2286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000" y="14478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8600" y="268835"/>
            <a:ext cx="1557528" cy="1102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0454" y="6765035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0386" y="125730"/>
                </a:moveTo>
                <a:lnTo>
                  <a:pt x="55626" y="125730"/>
                </a:lnTo>
                <a:lnTo>
                  <a:pt x="86868" y="27432"/>
                </a:lnTo>
                <a:lnTo>
                  <a:pt x="118872" y="125730"/>
                </a:lnTo>
                <a:lnTo>
                  <a:pt x="134112" y="125730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4"/>
                </a:lnTo>
                <a:lnTo>
                  <a:pt x="94488" y="0"/>
                </a:lnTo>
                <a:lnTo>
                  <a:pt x="80772" y="0"/>
                </a:lnTo>
                <a:lnTo>
                  <a:pt x="48768" y="100584"/>
                </a:lnTo>
                <a:lnTo>
                  <a:pt x="18288" y="1524"/>
                </a:lnTo>
                <a:lnTo>
                  <a:pt x="0" y="1524"/>
                </a:lnTo>
                <a:lnTo>
                  <a:pt x="40386" y="125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478" y="6765036"/>
            <a:ext cx="176022" cy="125730"/>
          </a:xfrm>
          <a:custGeom>
            <a:avLst/>
            <a:gdLst/>
            <a:ahLst/>
            <a:cxnLst/>
            <a:rect l="l" t="t" r="r" b="b"/>
            <a:pathLst>
              <a:path w="176022" h="125729">
                <a:moveTo>
                  <a:pt x="49529" y="100583"/>
                </a:moveTo>
                <a:lnTo>
                  <a:pt x="19049" y="1523"/>
                </a:lnTo>
                <a:lnTo>
                  <a:pt x="0" y="1523"/>
                </a:lnTo>
                <a:lnTo>
                  <a:pt x="41147" y="125729"/>
                </a:lnTo>
                <a:lnTo>
                  <a:pt x="56387" y="125729"/>
                </a:lnTo>
                <a:lnTo>
                  <a:pt x="88391" y="27431"/>
                </a:lnTo>
                <a:lnTo>
                  <a:pt x="119633" y="125729"/>
                </a:lnTo>
                <a:lnTo>
                  <a:pt x="134873" y="125729"/>
                </a:lnTo>
                <a:lnTo>
                  <a:pt x="176021" y="1523"/>
                </a:lnTo>
                <a:lnTo>
                  <a:pt x="158495" y="1523"/>
                </a:lnTo>
                <a:lnTo>
                  <a:pt x="127253" y="100583"/>
                </a:lnTo>
                <a:lnTo>
                  <a:pt x="96011" y="0"/>
                </a:lnTo>
                <a:lnTo>
                  <a:pt x="80009" y="0"/>
                </a:lnTo>
                <a:lnTo>
                  <a:pt x="49529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5263" y="6765036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8768" y="100583"/>
                </a:moveTo>
                <a:lnTo>
                  <a:pt x="18288" y="1523"/>
                </a:lnTo>
                <a:lnTo>
                  <a:pt x="0" y="1523"/>
                </a:lnTo>
                <a:lnTo>
                  <a:pt x="41148" y="125729"/>
                </a:lnTo>
                <a:lnTo>
                  <a:pt x="56388" y="125729"/>
                </a:lnTo>
                <a:lnTo>
                  <a:pt x="88392" y="27431"/>
                </a:lnTo>
                <a:lnTo>
                  <a:pt x="119634" y="125729"/>
                </a:lnTo>
                <a:lnTo>
                  <a:pt x="134112" y="125729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3"/>
                </a:lnTo>
                <a:lnTo>
                  <a:pt x="95250" y="0"/>
                </a:lnTo>
                <a:lnTo>
                  <a:pt x="80772" y="0"/>
                </a:lnTo>
                <a:lnTo>
                  <a:pt x="48768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2622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7674" y="6763511"/>
            <a:ext cx="111252" cy="129539"/>
          </a:xfrm>
          <a:custGeom>
            <a:avLst/>
            <a:gdLst/>
            <a:ahLst/>
            <a:cxnLst/>
            <a:rect l="l" t="t" r="r" b="b"/>
            <a:pathLst>
              <a:path w="111251" h="129540">
                <a:moveTo>
                  <a:pt x="93461" y="15372"/>
                </a:moveTo>
                <a:lnTo>
                  <a:pt x="83145" y="7112"/>
                </a:lnTo>
                <a:lnTo>
                  <a:pt x="70743" y="1848"/>
                </a:lnTo>
                <a:lnTo>
                  <a:pt x="56388" y="0"/>
                </a:lnTo>
                <a:lnTo>
                  <a:pt x="45680" y="1045"/>
                </a:lnTo>
                <a:lnTo>
                  <a:pt x="32893" y="5392"/>
                </a:lnTo>
                <a:lnTo>
                  <a:pt x="21801" y="12761"/>
                </a:lnTo>
                <a:lnTo>
                  <a:pt x="12684" y="22767"/>
                </a:lnTo>
                <a:lnTo>
                  <a:pt x="56388" y="15240"/>
                </a:lnTo>
                <a:lnTo>
                  <a:pt x="62112" y="15675"/>
                </a:lnTo>
                <a:lnTo>
                  <a:pt x="74973" y="20591"/>
                </a:lnTo>
                <a:lnTo>
                  <a:pt x="84511" y="29977"/>
                </a:lnTo>
                <a:lnTo>
                  <a:pt x="90562" y="42580"/>
                </a:lnTo>
                <a:lnTo>
                  <a:pt x="92964" y="57150"/>
                </a:lnTo>
                <a:lnTo>
                  <a:pt x="0" y="64770"/>
                </a:lnTo>
                <a:lnTo>
                  <a:pt x="1267" y="78816"/>
                </a:lnTo>
                <a:lnTo>
                  <a:pt x="5544" y="93145"/>
                </a:lnTo>
                <a:lnTo>
                  <a:pt x="12461" y="105499"/>
                </a:lnTo>
                <a:lnTo>
                  <a:pt x="21626" y="115596"/>
                </a:lnTo>
                <a:lnTo>
                  <a:pt x="32644" y="123155"/>
                </a:lnTo>
                <a:lnTo>
                  <a:pt x="45125" y="127897"/>
                </a:lnTo>
                <a:lnTo>
                  <a:pt x="58674" y="129539"/>
                </a:lnTo>
                <a:lnTo>
                  <a:pt x="62596" y="129416"/>
                </a:lnTo>
                <a:lnTo>
                  <a:pt x="76003" y="126938"/>
                </a:lnTo>
                <a:lnTo>
                  <a:pt x="87671" y="121764"/>
                </a:lnTo>
                <a:lnTo>
                  <a:pt x="98014" y="114541"/>
                </a:lnTo>
                <a:lnTo>
                  <a:pt x="107442" y="105918"/>
                </a:lnTo>
                <a:lnTo>
                  <a:pt x="96012" y="95250"/>
                </a:lnTo>
                <a:lnTo>
                  <a:pt x="94201" y="97147"/>
                </a:lnTo>
                <a:lnTo>
                  <a:pt x="84347" y="105455"/>
                </a:lnTo>
                <a:lnTo>
                  <a:pt x="73039" y="110852"/>
                </a:lnTo>
                <a:lnTo>
                  <a:pt x="59436" y="112775"/>
                </a:lnTo>
                <a:lnTo>
                  <a:pt x="50990" y="111987"/>
                </a:lnTo>
                <a:lnTo>
                  <a:pt x="38672" y="107481"/>
                </a:lnTo>
                <a:lnTo>
                  <a:pt x="28561" y="99064"/>
                </a:lnTo>
                <a:lnTo>
                  <a:pt x="21489" y="86828"/>
                </a:lnTo>
                <a:lnTo>
                  <a:pt x="18288" y="70866"/>
                </a:lnTo>
                <a:lnTo>
                  <a:pt x="111252" y="70866"/>
                </a:lnTo>
                <a:lnTo>
                  <a:pt x="111252" y="65532"/>
                </a:lnTo>
                <a:lnTo>
                  <a:pt x="110535" y="53931"/>
                </a:lnTo>
                <a:lnTo>
                  <a:pt x="107291" y="39202"/>
                </a:lnTo>
                <a:lnTo>
                  <a:pt x="101554" y="26209"/>
                </a:lnTo>
                <a:lnTo>
                  <a:pt x="93461" y="15372"/>
                </a:lnTo>
                <a:close/>
              </a:path>
              <a:path w="111251" h="129540">
                <a:moveTo>
                  <a:pt x="92964" y="57150"/>
                </a:moveTo>
                <a:lnTo>
                  <a:pt x="18288" y="57150"/>
                </a:lnTo>
                <a:lnTo>
                  <a:pt x="19188" y="49838"/>
                </a:lnTo>
                <a:lnTo>
                  <a:pt x="23926" y="35783"/>
                </a:lnTo>
                <a:lnTo>
                  <a:pt x="32048" y="24851"/>
                </a:lnTo>
                <a:lnTo>
                  <a:pt x="43041" y="17763"/>
                </a:lnTo>
                <a:lnTo>
                  <a:pt x="56388" y="15240"/>
                </a:lnTo>
                <a:lnTo>
                  <a:pt x="12684" y="22767"/>
                </a:lnTo>
                <a:lnTo>
                  <a:pt x="5824" y="35027"/>
                </a:lnTo>
                <a:lnTo>
                  <a:pt x="1503" y="49156"/>
                </a:lnTo>
                <a:lnTo>
                  <a:pt x="0" y="64770"/>
                </a:lnTo>
                <a:lnTo>
                  <a:pt x="92964" y="571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9406" y="6715506"/>
            <a:ext cx="103632" cy="174498"/>
          </a:xfrm>
          <a:custGeom>
            <a:avLst/>
            <a:gdLst/>
            <a:ahLst/>
            <a:cxnLst/>
            <a:rect l="l" t="t" r="r" b="b"/>
            <a:pathLst>
              <a:path w="103631" h="174498">
                <a:moveTo>
                  <a:pt x="52577" y="103632"/>
                </a:moveTo>
                <a:lnTo>
                  <a:pt x="102107" y="51054"/>
                </a:lnTo>
                <a:lnTo>
                  <a:pt x="80771" y="51054"/>
                </a:lnTo>
                <a:lnTo>
                  <a:pt x="17525" y="119634"/>
                </a:lnTo>
                <a:lnTo>
                  <a:pt x="17525" y="3048"/>
                </a:lnTo>
                <a:lnTo>
                  <a:pt x="0" y="3048"/>
                </a:lnTo>
                <a:lnTo>
                  <a:pt x="0" y="174498"/>
                </a:lnTo>
                <a:lnTo>
                  <a:pt x="17525" y="174498"/>
                </a:lnTo>
                <a:lnTo>
                  <a:pt x="17525" y="141732"/>
                </a:lnTo>
                <a:lnTo>
                  <a:pt x="41147" y="116586"/>
                </a:lnTo>
                <a:lnTo>
                  <a:pt x="82295" y="174498"/>
                </a:lnTo>
                <a:lnTo>
                  <a:pt x="103631" y="174498"/>
                </a:lnTo>
                <a:lnTo>
                  <a:pt x="52577" y="103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4468" y="6763512"/>
            <a:ext cx="109709" cy="129539"/>
          </a:xfrm>
          <a:custGeom>
            <a:avLst/>
            <a:gdLst/>
            <a:ahLst/>
            <a:cxnLst/>
            <a:rect l="l" t="t" r="r" b="b"/>
            <a:pathLst>
              <a:path w="109709" h="129540">
                <a:moveTo>
                  <a:pt x="61722" y="0"/>
                </a:moveTo>
                <a:lnTo>
                  <a:pt x="46493" y="1838"/>
                </a:lnTo>
                <a:lnTo>
                  <a:pt x="33431" y="6778"/>
                </a:lnTo>
                <a:lnTo>
                  <a:pt x="22128" y="14443"/>
                </a:lnTo>
                <a:lnTo>
                  <a:pt x="12858" y="24453"/>
                </a:lnTo>
                <a:lnTo>
                  <a:pt x="5898" y="36431"/>
                </a:lnTo>
                <a:lnTo>
                  <a:pt x="35833" y="24788"/>
                </a:lnTo>
                <a:lnTo>
                  <a:pt x="47625" y="18310"/>
                </a:lnTo>
                <a:lnTo>
                  <a:pt x="61722" y="16001"/>
                </a:lnTo>
                <a:lnTo>
                  <a:pt x="63672" y="16050"/>
                </a:lnTo>
                <a:lnTo>
                  <a:pt x="109709" y="24219"/>
                </a:lnTo>
                <a:lnTo>
                  <a:pt x="100414" y="14202"/>
                </a:lnTo>
                <a:lnTo>
                  <a:pt x="89123" y="6569"/>
                </a:lnTo>
                <a:lnTo>
                  <a:pt x="76128" y="1706"/>
                </a:lnTo>
                <a:lnTo>
                  <a:pt x="61722" y="0"/>
                </a:lnTo>
                <a:close/>
              </a:path>
              <a:path w="109709" h="129540">
                <a:moveTo>
                  <a:pt x="97106" y="36424"/>
                </a:moveTo>
                <a:lnTo>
                  <a:pt x="103025" y="49569"/>
                </a:lnTo>
                <a:lnTo>
                  <a:pt x="105156" y="64769"/>
                </a:lnTo>
                <a:lnTo>
                  <a:pt x="105150" y="65586"/>
                </a:lnTo>
                <a:lnTo>
                  <a:pt x="102954" y="80221"/>
                </a:lnTo>
                <a:lnTo>
                  <a:pt x="97089" y="92961"/>
                </a:lnTo>
                <a:lnTo>
                  <a:pt x="87978" y="103026"/>
                </a:lnTo>
                <a:lnTo>
                  <a:pt x="76047" y="109637"/>
                </a:lnTo>
                <a:lnTo>
                  <a:pt x="61722" y="112013"/>
                </a:lnTo>
                <a:lnTo>
                  <a:pt x="60930" y="112006"/>
                </a:lnTo>
                <a:lnTo>
                  <a:pt x="46996" y="109385"/>
                </a:lnTo>
                <a:lnTo>
                  <a:pt x="35233" y="102571"/>
                </a:lnTo>
                <a:lnTo>
                  <a:pt x="26173" y="92344"/>
                </a:lnTo>
                <a:lnTo>
                  <a:pt x="20348" y="79484"/>
                </a:lnTo>
                <a:lnTo>
                  <a:pt x="18288" y="64769"/>
                </a:lnTo>
                <a:lnTo>
                  <a:pt x="18328" y="62508"/>
                </a:lnTo>
                <a:lnTo>
                  <a:pt x="20781" y="47559"/>
                </a:lnTo>
                <a:lnTo>
                  <a:pt x="26751" y="34761"/>
                </a:lnTo>
                <a:lnTo>
                  <a:pt x="35833" y="24788"/>
                </a:lnTo>
                <a:lnTo>
                  <a:pt x="5898" y="36431"/>
                </a:lnTo>
                <a:lnTo>
                  <a:pt x="1520" y="49996"/>
                </a:lnTo>
                <a:lnTo>
                  <a:pt x="0" y="64769"/>
                </a:lnTo>
                <a:lnTo>
                  <a:pt x="3" y="65438"/>
                </a:lnTo>
                <a:lnTo>
                  <a:pt x="1657" y="79934"/>
                </a:lnTo>
                <a:lnTo>
                  <a:pt x="6156" y="93348"/>
                </a:lnTo>
                <a:lnTo>
                  <a:pt x="13227" y="105261"/>
                </a:lnTo>
                <a:lnTo>
                  <a:pt x="22593" y="115255"/>
                </a:lnTo>
                <a:lnTo>
                  <a:pt x="33980" y="122912"/>
                </a:lnTo>
                <a:lnTo>
                  <a:pt x="47115" y="127813"/>
                </a:lnTo>
                <a:lnTo>
                  <a:pt x="61722" y="129539"/>
                </a:lnTo>
                <a:lnTo>
                  <a:pt x="75937" y="127740"/>
                </a:lnTo>
                <a:lnTo>
                  <a:pt x="88833" y="122680"/>
                </a:lnTo>
                <a:lnTo>
                  <a:pt x="100132" y="114825"/>
                </a:lnTo>
                <a:lnTo>
                  <a:pt x="109498" y="104641"/>
                </a:lnTo>
                <a:lnTo>
                  <a:pt x="116600" y="92593"/>
                </a:lnTo>
                <a:lnTo>
                  <a:pt x="121106" y="79147"/>
                </a:lnTo>
                <a:lnTo>
                  <a:pt x="122682" y="64769"/>
                </a:lnTo>
                <a:lnTo>
                  <a:pt x="121135" y="49861"/>
                </a:lnTo>
                <a:lnTo>
                  <a:pt x="116713" y="36234"/>
                </a:lnTo>
                <a:lnTo>
                  <a:pt x="109709" y="24219"/>
                </a:lnTo>
                <a:lnTo>
                  <a:pt x="63672" y="16050"/>
                </a:lnTo>
                <a:lnTo>
                  <a:pt x="76723" y="18992"/>
                </a:lnTo>
                <a:lnTo>
                  <a:pt x="88103" y="26008"/>
                </a:lnTo>
                <a:lnTo>
                  <a:pt x="97106" y="364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9247" y="6764274"/>
            <a:ext cx="102870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8" y="9906"/>
                </a:moveTo>
                <a:lnTo>
                  <a:pt x="16002" y="25146"/>
                </a:lnTo>
                <a:lnTo>
                  <a:pt x="26621" y="20995"/>
                </a:lnTo>
                <a:lnTo>
                  <a:pt x="38602" y="17435"/>
                </a:lnTo>
                <a:lnTo>
                  <a:pt x="51816" y="16002"/>
                </a:lnTo>
                <a:lnTo>
                  <a:pt x="64434" y="17572"/>
                </a:lnTo>
                <a:lnTo>
                  <a:pt x="76460" y="23700"/>
                </a:lnTo>
                <a:lnTo>
                  <a:pt x="84156" y="34380"/>
                </a:lnTo>
                <a:lnTo>
                  <a:pt x="86868" y="49530"/>
                </a:lnTo>
                <a:lnTo>
                  <a:pt x="86868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2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8288" y="88392"/>
                </a:lnTo>
                <a:lnTo>
                  <a:pt x="18635" y="83928"/>
                </a:lnTo>
                <a:lnTo>
                  <a:pt x="23740" y="72671"/>
                </a:lnTo>
                <a:lnTo>
                  <a:pt x="34841" y="65195"/>
                </a:lnTo>
                <a:lnTo>
                  <a:pt x="51816" y="62484"/>
                </a:lnTo>
                <a:lnTo>
                  <a:pt x="63416" y="63000"/>
                </a:lnTo>
                <a:lnTo>
                  <a:pt x="76127" y="64906"/>
                </a:lnTo>
                <a:lnTo>
                  <a:pt x="86868" y="67818"/>
                </a:lnTo>
                <a:lnTo>
                  <a:pt x="86844" y="81220"/>
                </a:lnTo>
                <a:lnTo>
                  <a:pt x="83392" y="94053"/>
                </a:lnTo>
                <a:lnTo>
                  <a:pt x="74882" y="104297"/>
                </a:lnTo>
                <a:lnTo>
                  <a:pt x="62453" y="111082"/>
                </a:lnTo>
                <a:lnTo>
                  <a:pt x="47244" y="113538"/>
                </a:lnTo>
                <a:lnTo>
                  <a:pt x="46945" y="113536"/>
                </a:lnTo>
                <a:lnTo>
                  <a:pt x="32795" y="110497"/>
                </a:lnTo>
                <a:lnTo>
                  <a:pt x="22357" y="101950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6" y="127254"/>
                </a:lnTo>
                <a:lnTo>
                  <a:pt x="55730" y="126117"/>
                </a:lnTo>
                <a:lnTo>
                  <a:pt x="68448" y="121613"/>
                </a:lnTo>
                <a:lnTo>
                  <a:pt x="78683" y="114563"/>
                </a:lnTo>
                <a:lnTo>
                  <a:pt x="86868" y="105918"/>
                </a:lnTo>
                <a:lnTo>
                  <a:pt x="86868" y="125730"/>
                </a:lnTo>
                <a:lnTo>
                  <a:pt x="102870" y="125730"/>
                </a:lnTo>
                <a:lnTo>
                  <a:pt x="102870" y="49530"/>
                </a:lnTo>
                <a:lnTo>
                  <a:pt x="102431" y="40939"/>
                </a:lnTo>
                <a:lnTo>
                  <a:pt x="99089" y="26491"/>
                </a:lnTo>
                <a:lnTo>
                  <a:pt x="92481" y="15065"/>
                </a:lnTo>
                <a:lnTo>
                  <a:pt x="82635" y="6768"/>
                </a:lnTo>
                <a:lnTo>
                  <a:pt x="69579" y="1710"/>
                </a:lnTo>
                <a:lnTo>
                  <a:pt x="53340" y="0"/>
                </a:lnTo>
                <a:lnTo>
                  <a:pt x="47007" y="190"/>
                </a:lnTo>
                <a:lnTo>
                  <a:pt x="34177" y="1904"/>
                </a:lnTo>
                <a:lnTo>
                  <a:pt x="22361" y="5217"/>
                </a:lnTo>
                <a:lnTo>
                  <a:pt x="10668" y="9906"/>
                </a:lnTo>
                <a:close/>
              </a:path>
              <a:path w="102870" h="127253">
                <a:moveTo>
                  <a:pt x="22357" y="101950"/>
                </a:moveTo>
                <a:lnTo>
                  <a:pt x="18288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2357" y="101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8026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3527" y="38099"/>
                </a:lnTo>
                <a:lnTo>
                  <a:pt x="33527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664" y="142147"/>
                </a:lnTo>
                <a:lnTo>
                  <a:pt x="25548" y="154153"/>
                </a:lnTo>
                <a:lnTo>
                  <a:pt x="36446" y="160934"/>
                </a:lnTo>
                <a:lnTo>
                  <a:pt x="50291" y="163067"/>
                </a:lnTo>
                <a:lnTo>
                  <a:pt x="57911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49870" y="146036"/>
                </a:lnTo>
                <a:lnTo>
                  <a:pt x="38184" y="140404"/>
                </a:lnTo>
                <a:lnTo>
                  <a:pt x="33527" y="125729"/>
                </a:lnTo>
                <a:lnTo>
                  <a:pt x="33527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0426" y="6764274"/>
            <a:ext cx="102869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7" y="9906"/>
                </a:moveTo>
                <a:lnTo>
                  <a:pt x="16001" y="25146"/>
                </a:lnTo>
                <a:lnTo>
                  <a:pt x="26126" y="21169"/>
                </a:lnTo>
                <a:lnTo>
                  <a:pt x="38141" y="17490"/>
                </a:lnTo>
                <a:lnTo>
                  <a:pt x="51053" y="16002"/>
                </a:lnTo>
                <a:lnTo>
                  <a:pt x="64548" y="17704"/>
                </a:lnTo>
                <a:lnTo>
                  <a:pt x="76578" y="23891"/>
                </a:lnTo>
                <a:lnTo>
                  <a:pt x="84202" y="34526"/>
                </a:lnTo>
                <a:lnTo>
                  <a:pt x="86867" y="49530"/>
                </a:lnTo>
                <a:lnTo>
                  <a:pt x="86867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1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7525" y="88392"/>
                </a:lnTo>
                <a:lnTo>
                  <a:pt x="18019" y="83389"/>
                </a:lnTo>
                <a:lnTo>
                  <a:pt x="23713" y="72404"/>
                </a:lnTo>
                <a:lnTo>
                  <a:pt x="35215" y="65121"/>
                </a:lnTo>
                <a:lnTo>
                  <a:pt x="51815" y="62484"/>
                </a:lnTo>
                <a:lnTo>
                  <a:pt x="63547" y="63000"/>
                </a:lnTo>
                <a:lnTo>
                  <a:pt x="76464" y="64906"/>
                </a:lnTo>
                <a:lnTo>
                  <a:pt x="86867" y="67818"/>
                </a:lnTo>
                <a:lnTo>
                  <a:pt x="86843" y="81220"/>
                </a:lnTo>
                <a:lnTo>
                  <a:pt x="83273" y="94053"/>
                </a:lnTo>
                <a:lnTo>
                  <a:pt x="74590" y="104297"/>
                </a:lnTo>
                <a:lnTo>
                  <a:pt x="62134" y="111082"/>
                </a:lnTo>
                <a:lnTo>
                  <a:pt x="47243" y="113538"/>
                </a:lnTo>
                <a:lnTo>
                  <a:pt x="46271" y="113525"/>
                </a:lnTo>
                <a:lnTo>
                  <a:pt x="32206" y="110320"/>
                </a:lnTo>
                <a:lnTo>
                  <a:pt x="21672" y="101784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5" y="127254"/>
                </a:lnTo>
                <a:lnTo>
                  <a:pt x="55804" y="126117"/>
                </a:lnTo>
                <a:lnTo>
                  <a:pt x="68714" y="121613"/>
                </a:lnTo>
                <a:lnTo>
                  <a:pt x="79011" y="114563"/>
                </a:lnTo>
                <a:lnTo>
                  <a:pt x="86867" y="105918"/>
                </a:lnTo>
                <a:lnTo>
                  <a:pt x="86867" y="125730"/>
                </a:lnTo>
                <a:lnTo>
                  <a:pt x="102869" y="125730"/>
                </a:lnTo>
                <a:lnTo>
                  <a:pt x="102869" y="49530"/>
                </a:lnTo>
                <a:lnTo>
                  <a:pt x="102395" y="40939"/>
                </a:lnTo>
                <a:lnTo>
                  <a:pt x="98838" y="26491"/>
                </a:lnTo>
                <a:lnTo>
                  <a:pt x="91964" y="15065"/>
                </a:lnTo>
                <a:lnTo>
                  <a:pt x="81962" y="6768"/>
                </a:lnTo>
                <a:lnTo>
                  <a:pt x="69024" y="1710"/>
                </a:lnTo>
                <a:lnTo>
                  <a:pt x="53339" y="0"/>
                </a:lnTo>
                <a:lnTo>
                  <a:pt x="46748" y="190"/>
                </a:lnTo>
                <a:lnTo>
                  <a:pt x="33620" y="1904"/>
                </a:lnTo>
                <a:lnTo>
                  <a:pt x="21890" y="5217"/>
                </a:lnTo>
                <a:lnTo>
                  <a:pt x="10667" y="9906"/>
                </a:lnTo>
                <a:close/>
              </a:path>
              <a:path w="102870" h="127253">
                <a:moveTo>
                  <a:pt x="21672" y="101784"/>
                </a:moveTo>
                <a:lnTo>
                  <a:pt x="17525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1672" y="101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0633" y="6763511"/>
            <a:ext cx="102108" cy="126492"/>
          </a:xfrm>
          <a:custGeom>
            <a:avLst/>
            <a:gdLst/>
            <a:ahLst/>
            <a:cxnLst/>
            <a:rect l="l" t="t" r="r" b="b"/>
            <a:pathLst>
              <a:path w="102107" h="126492">
                <a:moveTo>
                  <a:pt x="17525" y="23622"/>
                </a:moveTo>
                <a:lnTo>
                  <a:pt x="17525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5" y="126492"/>
                </a:lnTo>
                <a:lnTo>
                  <a:pt x="17590" y="52918"/>
                </a:lnTo>
                <a:lnTo>
                  <a:pt x="20742" y="37957"/>
                </a:lnTo>
                <a:lnTo>
                  <a:pt x="28174" y="26563"/>
                </a:lnTo>
                <a:lnTo>
                  <a:pt x="39251" y="19309"/>
                </a:lnTo>
                <a:lnTo>
                  <a:pt x="53339" y="16764"/>
                </a:lnTo>
                <a:lnTo>
                  <a:pt x="64584" y="18580"/>
                </a:lnTo>
                <a:lnTo>
                  <a:pt x="75469" y="25717"/>
                </a:lnTo>
                <a:lnTo>
                  <a:pt x="82247" y="37556"/>
                </a:lnTo>
                <a:lnTo>
                  <a:pt x="84581" y="53340"/>
                </a:lnTo>
                <a:lnTo>
                  <a:pt x="84581" y="126492"/>
                </a:lnTo>
                <a:lnTo>
                  <a:pt x="102107" y="126492"/>
                </a:lnTo>
                <a:lnTo>
                  <a:pt x="102013" y="45716"/>
                </a:lnTo>
                <a:lnTo>
                  <a:pt x="99415" y="30368"/>
                </a:lnTo>
                <a:lnTo>
                  <a:pt x="93450" y="17706"/>
                </a:lnTo>
                <a:lnTo>
                  <a:pt x="84374" y="8147"/>
                </a:lnTo>
                <a:lnTo>
                  <a:pt x="72442" y="2106"/>
                </a:lnTo>
                <a:lnTo>
                  <a:pt x="57911" y="0"/>
                </a:lnTo>
                <a:lnTo>
                  <a:pt x="47294" y="1049"/>
                </a:lnTo>
                <a:lnTo>
                  <a:pt x="34588" y="5886"/>
                </a:lnTo>
                <a:lnTo>
                  <a:pt x="24817" y="13746"/>
                </a:lnTo>
                <a:lnTo>
                  <a:pt x="17525" y="236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9412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5051" y="38099"/>
                </a:lnTo>
                <a:lnTo>
                  <a:pt x="35051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582" y="142147"/>
                </a:lnTo>
                <a:lnTo>
                  <a:pt x="25277" y="154153"/>
                </a:lnTo>
                <a:lnTo>
                  <a:pt x="36120" y="160934"/>
                </a:lnTo>
                <a:lnTo>
                  <a:pt x="50291" y="163067"/>
                </a:lnTo>
                <a:lnTo>
                  <a:pt x="58673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50978" y="146158"/>
                </a:lnTo>
                <a:lnTo>
                  <a:pt x="39387" y="140766"/>
                </a:lnTo>
                <a:lnTo>
                  <a:pt x="35051" y="125729"/>
                </a:lnTo>
                <a:lnTo>
                  <a:pt x="35051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2282" y="6718554"/>
            <a:ext cx="18288" cy="171450"/>
          </a:xfrm>
          <a:custGeom>
            <a:avLst/>
            <a:gdLst/>
            <a:ahLst/>
            <a:cxnLst/>
            <a:rect l="l" t="t" r="r" b="b"/>
            <a:pathLst>
              <a:path w="18288" h="171450">
                <a:moveTo>
                  <a:pt x="18287" y="48005"/>
                </a:moveTo>
                <a:lnTo>
                  <a:pt x="761" y="48005"/>
                </a:lnTo>
                <a:lnTo>
                  <a:pt x="761" y="171449"/>
                </a:lnTo>
                <a:lnTo>
                  <a:pt x="18287" y="171449"/>
                </a:lnTo>
                <a:lnTo>
                  <a:pt x="18287" y="48005"/>
                </a:lnTo>
                <a:close/>
              </a:path>
              <a:path w="18288" h="171450">
                <a:moveTo>
                  <a:pt x="19811" y="0"/>
                </a:moveTo>
                <a:lnTo>
                  <a:pt x="0" y="0"/>
                </a:lnTo>
                <a:lnTo>
                  <a:pt x="0" y="20573"/>
                </a:lnTo>
                <a:lnTo>
                  <a:pt x="19811" y="20573"/>
                </a:lnTo>
                <a:lnTo>
                  <a:pt x="198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61807" y="6766559"/>
            <a:ext cx="0" cy="123444"/>
          </a:xfrm>
          <a:custGeom>
            <a:avLst/>
            <a:gdLst/>
            <a:ahLst/>
            <a:cxnLst/>
            <a:rect l="l" t="t" r="r" b="b"/>
            <a:pathLst>
              <a:path h="123444">
                <a:moveTo>
                  <a:pt x="0" y="0"/>
                </a:moveTo>
                <a:lnTo>
                  <a:pt x="0" y="123444"/>
                </a:lnTo>
              </a:path>
            </a:pathLst>
          </a:custGeom>
          <a:ln w="1879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4098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3662" y="6223"/>
                </a:moveTo>
                <a:lnTo>
                  <a:pt x="22426" y="13816"/>
                </a:lnTo>
                <a:lnTo>
                  <a:pt x="13111" y="23867"/>
                </a:lnTo>
                <a:lnTo>
                  <a:pt x="6047" y="35976"/>
                </a:lnTo>
                <a:lnTo>
                  <a:pt x="1567" y="49743"/>
                </a:lnTo>
                <a:lnTo>
                  <a:pt x="0" y="64770"/>
                </a:lnTo>
                <a:lnTo>
                  <a:pt x="1335" y="78204"/>
                </a:lnTo>
                <a:lnTo>
                  <a:pt x="5600" y="91880"/>
                </a:lnTo>
                <a:lnTo>
                  <a:pt x="12473" y="104150"/>
                </a:lnTo>
                <a:lnTo>
                  <a:pt x="21625" y="114534"/>
                </a:lnTo>
                <a:lnTo>
                  <a:pt x="32722" y="122549"/>
                </a:lnTo>
                <a:lnTo>
                  <a:pt x="45436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773" y="93726"/>
                </a:lnTo>
                <a:lnTo>
                  <a:pt x="94857" y="95732"/>
                </a:lnTo>
                <a:lnTo>
                  <a:pt x="85068" y="103956"/>
                </a:lnTo>
                <a:lnTo>
                  <a:pt x="73515" y="109794"/>
                </a:lnTo>
                <a:lnTo>
                  <a:pt x="60197" y="112014"/>
                </a:lnTo>
                <a:lnTo>
                  <a:pt x="60017" y="112013"/>
                </a:lnTo>
                <a:lnTo>
                  <a:pt x="46559" y="109539"/>
                </a:lnTo>
                <a:lnTo>
                  <a:pt x="34891" y="102779"/>
                </a:lnTo>
                <a:lnTo>
                  <a:pt x="25703" y="92532"/>
                </a:lnTo>
                <a:lnTo>
                  <a:pt x="19685" y="79596"/>
                </a:lnTo>
                <a:lnTo>
                  <a:pt x="17525" y="64770"/>
                </a:lnTo>
                <a:lnTo>
                  <a:pt x="17534" y="63746"/>
                </a:lnTo>
                <a:lnTo>
                  <a:pt x="19825" y="48436"/>
                </a:lnTo>
                <a:lnTo>
                  <a:pt x="25759" y="35303"/>
                </a:lnTo>
                <a:lnTo>
                  <a:pt x="34738" y="25050"/>
                </a:lnTo>
                <a:lnTo>
                  <a:pt x="46163" y="18381"/>
                </a:lnTo>
                <a:lnTo>
                  <a:pt x="59435" y="16002"/>
                </a:lnTo>
                <a:lnTo>
                  <a:pt x="62287" y="16085"/>
                </a:lnTo>
                <a:lnTo>
                  <a:pt x="75145" y="18997"/>
                </a:lnTo>
                <a:lnTo>
                  <a:pt x="85758" y="25553"/>
                </a:lnTo>
                <a:lnTo>
                  <a:pt x="95249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488" y="1488"/>
                </a:lnTo>
                <a:lnTo>
                  <a:pt x="33662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48878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84692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2999" y="6223"/>
                </a:moveTo>
                <a:lnTo>
                  <a:pt x="21781" y="13816"/>
                </a:lnTo>
                <a:lnTo>
                  <a:pt x="12624" y="23867"/>
                </a:lnTo>
                <a:lnTo>
                  <a:pt x="5776" y="35976"/>
                </a:lnTo>
                <a:lnTo>
                  <a:pt x="1485" y="49743"/>
                </a:lnTo>
                <a:lnTo>
                  <a:pt x="0" y="64770"/>
                </a:lnTo>
                <a:lnTo>
                  <a:pt x="1265" y="78204"/>
                </a:lnTo>
                <a:lnTo>
                  <a:pt x="5345" y="91880"/>
                </a:lnTo>
                <a:lnTo>
                  <a:pt x="12003" y="104150"/>
                </a:lnTo>
                <a:lnTo>
                  <a:pt x="20988" y="114534"/>
                </a:lnTo>
                <a:lnTo>
                  <a:pt x="32055" y="122549"/>
                </a:lnTo>
                <a:lnTo>
                  <a:pt x="44953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011" y="93726"/>
                </a:lnTo>
                <a:lnTo>
                  <a:pt x="94551" y="95273"/>
                </a:lnTo>
                <a:lnTo>
                  <a:pt x="84900" y="103709"/>
                </a:lnTo>
                <a:lnTo>
                  <a:pt x="73545" y="109721"/>
                </a:lnTo>
                <a:lnTo>
                  <a:pt x="60197" y="112014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16763" y="64770"/>
                </a:lnTo>
                <a:lnTo>
                  <a:pt x="16786" y="63124"/>
                </a:lnTo>
                <a:lnTo>
                  <a:pt x="19202" y="47996"/>
                </a:lnTo>
                <a:lnTo>
                  <a:pt x="25226" y="35031"/>
                </a:lnTo>
                <a:lnTo>
                  <a:pt x="34306" y="24918"/>
                </a:lnTo>
                <a:lnTo>
                  <a:pt x="45893" y="18345"/>
                </a:lnTo>
                <a:lnTo>
                  <a:pt x="59435" y="16002"/>
                </a:lnTo>
                <a:lnTo>
                  <a:pt x="61464" y="16047"/>
                </a:lnTo>
                <a:lnTo>
                  <a:pt x="74382" y="18836"/>
                </a:lnTo>
                <a:lnTo>
                  <a:pt x="85193" y="25417"/>
                </a:lnTo>
                <a:lnTo>
                  <a:pt x="94487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031" y="1488"/>
                </a:lnTo>
                <a:lnTo>
                  <a:pt x="32999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0422" y="6763512"/>
            <a:ext cx="121920" cy="129539"/>
          </a:xfrm>
          <a:custGeom>
            <a:avLst/>
            <a:gdLst/>
            <a:ahLst/>
            <a:cxnLst/>
            <a:rect l="l" t="t" r="r" b="b"/>
            <a:pathLst>
              <a:path w="121920" h="129540">
                <a:moveTo>
                  <a:pt x="60198" y="0"/>
                </a:moveTo>
                <a:lnTo>
                  <a:pt x="46503" y="1601"/>
                </a:lnTo>
                <a:lnTo>
                  <a:pt x="33591" y="6407"/>
                </a:lnTo>
                <a:lnTo>
                  <a:pt x="22329" y="14025"/>
                </a:lnTo>
                <a:lnTo>
                  <a:pt x="13027" y="24063"/>
                </a:lnTo>
                <a:lnTo>
                  <a:pt x="5997" y="36128"/>
                </a:lnTo>
                <a:lnTo>
                  <a:pt x="19345" y="47559"/>
                </a:lnTo>
                <a:lnTo>
                  <a:pt x="25459" y="34761"/>
                </a:lnTo>
                <a:lnTo>
                  <a:pt x="34641" y="24788"/>
                </a:lnTo>
                <a:lnTo>
                  <a:pt x="46389" y="18310"/>
                </a:lnTo>
                <a:lnTo>
                  <a:pt x="60198" y="16001"/>
                </a:lnTo>
                <a:lnTo>
                  <a:pt x="62267" y="16050"/>
                </a:lnTo>
                <a:lnTo>
                  <a:pt x="75813" y="18992"/>
                </a:lnTo>
                <a:lnTo>
                  <a:pt x="87227" y="26008"/>
                </a:lnTo>
                <a:lnTo>
                  <a:pt x="96004" y="36424"/>
                </a:lnTo>
                <a:lnTo>
                  <a:pt x="101641" y="49569"/>
                </a:lnTo>
                <a:lnTo>
                  <a:pt x="103632" y="64769"/>
                </a:lnTo>
                <a:lnTo>
                  <a:pt x="103626" y="65586"/>
                </a:lnTo>
                <a:lnTo>
                  <a:pt x="101430" y="80221"/>
                </a:lnTo>
                <a:lnTo>
                  <a:pt x="95565" y="92961"/>
                </a:lnTo>
                <a:lnTo>
                  <a:pt x="86454" y="103026"/>
                </a:lnTo>
                <a:lnTo>
                  <a:pt x="74523" y="109637"/>
                </a:lnTo>
                <a:lnTo>
                  <a:pt x="60198" y="112013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5522" y="92593"/>
                </a:lnTo>
                <a:lnTo>
                  <a:pt x="12246" y="104738"/>
                </a:lnTo>
                <a:lnTo>
                  <a:pt x="21306" y="114938"/>
                </a:lnTo>
                <a:lnTo>
                  <a:pt x="32471" y="122761"/>
                </a:lnTo>
                <a:lnTo>
                  <a:pt x="45512" y="127773"/>
                </a:lnTo>
                <a:lnTo>
                  <a:pt x="60198" y="129539"/>
                </a:lnTo>
                <a:lnTo>
                  <a:pt x="60880" y="129536"/>
                </a:lnTo>
                <a:lnTo>
                  <a:pt x="75426" y="127615"/>
                </a:lnTo>
                <a:lnTo>
                  <a:pt x="88488" y="122488"/>
                </a:lnTo>
                <a:lnTo>
                  <a:pt x="99791" y="114611"/>
                </a:lnTo>
                <a:lnTo>
                  <a:pt x="109061" y="104444"/>
                </a:lnTo>
                <a:lnTo>
                  <a:pt x="116021" y="92442"/>
                </a:lnTo>
                <a:lnTo>
                  <a:pt x="120399" y="79065"/>
                </a:lnTo>
                <a:lnTo>
                  <a:pt x="121920" y="64769"/>
                </a:lnTo>
                <a:lnTo>
                  <a:pt x="121916" y="64087"/>
                </a:lnTo>
                <a:lnTo>
                  <a:pt x="120262" y="49359"/>
                </a:lnTo>
                <a:lnTo>
                  <a:pt x="115763" y="35857"/>
                </a:lnTo>
                <a:lnTo>
                  <a:pt x="108692" y="23960"/>
                </a:lnTo>
                <a:lnTo>
                  <a:pt x="99326" y="14046"/>
                </a:lnTo>
                <a:lnTo>
                  <a:pt x="87939" y="6495"/>
                </a:lnTo>
                <a:lnTo>
                  <a:pt x="74804" y="1687"/>
                </a:lnTo>
                <a:lnTo>
                  <a:pt x="60198" y="0"/>
                </a:lnTo>
                <a:close/>
              </a:path>
              <a:path w="121920" h="129540">
                <a:moveTo>
                  <a:pt x="5522" y="92593"/>
                </a:moveTo>
                <a:lnTo>
                  <a:pt x="18967" y="79484"/>
                </a:lnTo>
                <a:lnTo>
                  <a:pt x="16764" y="64769"/>
                </a:lnTo>
                <a:lnTo>
                  <a:pt x="16805" y="62508"/>
                </a:lnTo>
                <a:lnTo>
                  <a:pt x="19345" y="47559"/>
                </a:lnTo>
                <a:lnTo>
                  <a:pt x="5997" y="36128"/>
                </a:lnTo>
                <a:lnTo>
                  <a:pt x="1551" y="49828"/>
                </a:lnTo>
                <a:lnTo>
                  <a:pt x="0" y="64769"/>
                </a:lnTo>
                <a:lnTo>
                  <a:pt x="1363" y="78937"/>
                </a:lnTo>
                <a:lnTo>
                  <a:pt x="5522" y="925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63584" y="6763511"/>
            <a:ext cx="177546" cy="126492"/>
          </a:xfrm>
          <a:custGeom>
            <a:avLst/>
            <a:gdLst/>
            <a:ahLst/>
            <a:cxnLst/>
            <a:rect l="l" t="t" r="r" b="b"/>
            <a:pathLst>
              <a:path w="177546" h="126492">
                <a:moveTo>
                  <a:pt x="17526" y="22860"/>
                </a:moveTo>
                <a:lnTo>
                  <a:pt x="17526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6" y="126492"/>
                </a:lnTo>
                <a:lnTo>
                  <a:pt x="17526" y="55626"/>
                </a:lnTo>
                <a:lnTo>
                  <a:pt x="19975" y="39883"/>
                </a:lnTo>
                <a:lnTo>
                  <a:pt x="26776" y="27609"/>
                </a:lnTo>
                <a:lnTo>
                  <a:pt x="37143" y="19618"/>
                </a:lnTo>
                <a:lnTo>
                  <a:pt x="50292" y="16764"/>
                </a:lnTo>
                <a:lnTo>
                  <a:pt x="60014" y="18173"/>
                </a:lnTo>
                <a:lnTo>
                  <a:pt x="70765" y="24800"/>
                </a:lnTo>
                <a:lnTo>
                  <a:pt x="77609" y="36611"/>
                </a:lnTo>
                <a:lnTo>
                  <a:pt x="80010" y="53340"/>
                </a:lnTo>
                <a:lnTo>
                  <a:pt x="80010" y="126492"/>
                </a:lnTo>
                <a:lnTo>
                  <a:pt x="96774" y="126492"/>
                </a:lnTo>
                <a:lnTo>
                  <a:pt x="96774" y="54102"/>
                </a:lnTo>
                <a:lnTo>
                  <a:pt x="98997" y="38936"/>
                </a:lnTo>
                <a:lnTo>
                  <a:pt x="105901" y="26720"/>
                </a:lnTo>
                <a:lnTo>
                  <a:pt x="116439" y="19278"/>
                </a:lnTo>
                <a:lnTo>
                  <a:pt x="129539" y="16764"/>
                </a:lnTo>
                <a:lnTo>
                  <a:pt x="140784" y="18423"/>
                </a:lnTo>
                <a:lnTo>
                  <a:pt x="151669" y="25180"/>
                </a:lnTo>
                <a:lnTo>
                  <a:pt x="158447" y="36902"/>
                </a:lnTo>
                <a:lnTo>
                  <a:pt x="160782" y="53340"/>
                </a:lnTo>
                <a:lnTo>
                  <a:pt x="160782" y="126492"/>
                </a:lnTo>
                <a:lnTo>
                  <a:pt x="177546" y="126492"/>
                </a:lnTo>
                <a:lnTo>
                  <a:pt x="177451" y="45625"/>
                </a:lnTo>
                <a:lnTo>
                  <a:pt x="174853" y="30054"/>
                </a:lnTo>
                <a:lnTo>
                  <a:pt x="168888" y="17385"/>
                </a:lnTo>
                <a:lnTo>
                  <a:pt x="159812" y="7940"/>
                </a:lnTo>
                <a:lnTo>
                  <a:pt x="147880" y="2038"/>
                </a:lnTo>
                <a:lnTo>
                  <a:pt x="133350" y="0"/>
                </a:lnTo>
                <a:lnTo>
                  <a:pt x="122493" y="1177"/>
                </a:lnTo>
                <a:lnTo>
                  <a:pt x="110209" y="6068"/>
                </a:lnTo>
                <a:lnTo>
                  <a:pt x="100287" y="13871"/>
                </a:lnTo>
                <a:lnTo>
                  <a:pt x="92202" y="23622"/>
                </a:lnTo>
                <a:lnTo>
                  <a:pt x="89569" y="18423"/>
                </a:lnTo>
                <a:lnTo>
                  <a:pt x="81385" y="8984"/>
                </a:lnTo>
                <a:lnTo>
                  <a:pt x="69744" y="2445"/>
                </a:lnTo>
                <a:lnTo>
                  <a:pt x="54864" y="0"/>
                </a:lnTo>
                <a:lnTo>
                  <a:pt x="47860" y="518"/>
                </a:lnTo>
                <a:lnTo>
                  <a:pt x="34908" y="4964"/>
                </a:lnTo>
                <a:lnTo>
                  <a:pt x="25057" y="12857"/>
                </a:lnTo>
                <a:lnTo>
                  <a:pt x="17526" y="228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731" y="2379662"/>
            <a:ext cx="7437554" cy="3713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5">
              <a:lnSpc>
                <a:spcPts val="2965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6583680"/>
            <a:ext cx="8538972" cy="481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2000" y="1363726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9" y="6934200"/>
            <a:ext cx="8504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57" y="7070027"/>
            <a:ext cx="2347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F7D19A07-1F49-4130-AAE0-D000B809B357}"/>
              </a:ext>
            </a:extLst>
          </p:cNvPr>
          <p:cNvSpPr txBox="1"/>
          <p:nvPr/>
        </p:nvSpPr>
        <p:spPr>
          <a:xfrm>
            <a:off x="993902" y="944817"/>
            <a:ext cx="7464298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lang="en-US" sz="2800" b="1" spc="0" dirty="0">
                <a:solidFill>
                  <a:srgbClr val="7E7E7E"/>
                </a:solidFill>
                <a:latin typeface="Arial"/>
                <a:cs typeface="Arial"/>
              </a:rPr>
              <a:t>Why </a:t>
            </a:r>
            <a:r>
              <a:rPr lang="en-US" sz="2800" b="1" dirty="0">
                <a:solidFill>
                  <a:srgbClr val="7E7E7E"/>
                </a:solidFill>
                <a:latin typeface="Arial"/>
                <a:cs typeface="Arial"/>
              </a:rPr>
              <a:t>To L</a:t>
            </a:r>
            <a:r>
              <a:rPr lang="en-US" sz="2800" b="1" spc="0" dirty="0">
                <a:solidFill>
                  <a:srgbClr val="7E7E7E"/>
                </a:solidFill>
                <a:latin typeface="Arial"/>
                <a:cs typeface="Arial"/>
              </a:rPr>
              <a:t>ocate In  </a:t>
            </a:r>
            <a:r>
              <a:rPr lang="en-US" sz="2800" b="1" spc="0" dirty="0" err="1">
                <a:solidFill>
                  <a:srgbClr val="7E7E7E"/>
                </a:solidFill>
                <a:latin typeface="Arial"/>
                <a:cs typeface="Arial"/>
              </a:rPr>
              <a:t>Eko</a:t>
            </a:r>
            <a:r>
              <a:rPr lang="en-US" sz="2800" b="1" spc="0" dirty="0">
                <a:solidFill>
                  <a:srgbClr val="7E7E7E"/>
                </a:solidFill>
                <a:latin typeface="Arial"/>
                <a:cs typeface="Arial"/>
              </a:rPr>
              <a:t> Atlantic?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1FFF7D63-961A-4DE3-9AD2-63610662A134}"/>
              </a:ext>
            </a:extLst>
          </p:cNvPr>
          <p:cNvSpPr txBox="1">
            <a:spLocks/>
          </p:cNvSpPr>
          <p:nvPr/>
        </p:nvSpPr>
        <p:spPr>
          <a:xfrm>
            <a:off x="304800" y="1524000"/>
            <a:ext cx="9525000" cy="51294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Economic Free Zone And The Significant Cost Savings This Will Offer Investors And Occupiers.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Land Economy: Develop The Same Size Building On A Smaller Site Due To The Higher Floor Area Ratios (FAR) On Offer At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Eko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Atlantic </a:t>
            </a:r>
            <a:r>
              <a:rPr lang="en-US" sz="2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(1 to 2 Parking Floors Below Street Level and Above Water Table).</a:t>
            </a: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Develop The Same Size Building On A Smaller Site Due To The Higher Floor Area Ratios (Far) On Offer At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Eko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Atlantic</a:t>
            </a:r>
          </a:p>
          <a:p>
            <a:pPr marL="342900" marR="0" lvl="0" indent="-342900" algn="l" defTabSz="914400" rtl="0" eaLnBrk="1" fontAlgn="auto" latinLnBrk="0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5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18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762000" y="2286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000" y="14478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8600" y="268835"/>
            <a:ext cx="1557528" cy="1102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0454" y="6765035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0386" y="125730"/>
                </a:moveTo>
                <a:lnTo>
                  <a:pt x="55626" y="125730"/>
                </a:lnTo>
                <a:lnTo>
                  <a:pt x="86868" y="27432"/>
                </a:lnTo>
                <a:lnTo>
                  <a:pt x="118872" y="125730"/>
                </a:lnTo>
                <a:lnTo>
                  <a:pt x="134112" y="125730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4"/>
                </a:lnTo>
                <a:lnTo>
                  <a:pt x="94488" y="0"/>
                </a:lnTo>
                <a:lnTo>
                  <a:pt x="80772" y="0"/>
                </a:lnTo>
                <a:lnTo>
                  <a:pt x="48768" y="100584"/>
                </a:lnTo>
                <a:lnTo>
                  <a:pt x="18288" y="1524"/>
                </a:lnTo>
                <a:lnTo>
                  <a:pt x="0" y="1524"/>
                </a:lnTo>
                <a:lnTo>
                  <a:pt x="40386" y="125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478" y="6765036"/>
            <a:ext cx="176022" cy="125730"/>
          </a:xfrm>
          <a:custGeom>
            <a:avLst/>
            <a:gdLst/>
            <a:ahLst/>
            <a:cxnLst/>
            <a:rect l="l" t="t" r="r" b="b"/>
            <a:pathLst>
              <a:path w="176022" h="125729">
                <a:moveTo>
                  <a:pt x="49529" y="100583"/>
                </a:moveTo>
                <a:lnTo>
                  <a:pt x="19049" y="1523"/>
                </a:lnTo>
                <a:lnTo>
                  <a:pt x="0" y="1523"/>
                </a:lnTo>
                <a:lnTo>
                  <a:pt x="41147" y="125729"/>
                </a:lnTo>
                <a:lnTo>
                  <a:pt x="56387" y="125729"/>
                </a:lnTo>
                <a:lnTo>
                  <a:pt x="88391" y="27431"/>
                </a:lnTo>
                <a:lnTo>
                  <a:pt x="119633" y="125729"/>
                </a:lnTo>
                <a:lnTo>
                  <a:pt x="134873" y="125729"/>
                </a:lnTo>
                <a:lnTo>
                  <a:pt x="176021" y="1523"/>
                </a:lnTo>
                <a:lnTo>
                  <a:pt x="158495" y="1523"/>
                </a:lnTo>
                <a:lnTo>
                  <a:pt x="127253" y="100583"/>
                </a:lnTo>
                <a:lnTo>
                  <a:pt x="96011" y="0"/>
                </a:lnTo>
                <a:lnTo>
                  <a:pt x="80009" y="0"/>
                </a:lnTo>
                <a:lnTo>
                  <a:pt x="49529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5263" y="6765036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8768" y="100583"/>
                </a:moveTo>
                <a:lnTo>
                  <a:pt x="18288" y="1523"/>
                </a:lnTo>
                <a:lnTo>
                  <a:pt x="0" y="1523"/>
                </a:lnTo>
                <a:lnTo>
                  <a:pt x="41148" y="125729"/>
                </a:lnTo>
                <a:lnTo>
                  <a:pt x="56388" y="125729"/>
                </a:lnTo>
                <a:lnTo>
                  <a:pt x="88392" y="27431"/>
                </a:lnTo>
                <a:lnTo>
                  <a:pt x="119634" y="125729"/>
                </a:lnTo>
                <a:lnTo>
                  <a:pt x="134112" y="125729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3"/>
                </a:lnTo>
                <a:lnTo>
                  <a:pt x="95250" y="0"/>
                </a:lnTo>
                <a:lnTo>
                  <a:pt x="80772" y="0"/>
                </a:lnTo>
                <a:lnTo>
                  <a:pt x="48768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2622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7674" y="6763511"/>
            <a:ext cx="111252" cy="129539"/>
          </a:xfrm>
          <a:custGeom>
            <a:avLst/>
            <a:gdLst/>
            <a:ahLst/>
            <a:cxnLst/>
            <a:rect l="l" t="t" r="r" b="b"/>
            <a:pathLst>
              <a:path w="111251" h="129540">
                <a:moveTo>
                  <a:pt x="93461" y="15372"/>
                </a:moveTo>
                <a:lnTo>
                  <a:pt x="83145" y="7112"/>
                </a:lnTo>
                <a:lnTo>
                  <a:pt x="70743" y="1848"/>
                </a:lnTo>
                <a:lnTo>
                  <a:pt x="56388" y="0"/>
                </a:lnTo>
                <a:lnTo>
                  <a:pt x="45680" y="1045"/>
                </a:lnTo>
                <a:lnTo>
                  <a:pt x="32893" y="5392"/>
                </a:lnTo>
                <a:lnTo>
                  <a:pt x="21801" y="12761"/>
                </a:lnTo>
                <a:lnTo>
                  <a:pt x="12684" y="22767"/>
                </a:lnTo>
                <a:lnTo>
                  <a:pt x="56388" y="15240"/>
                </a:lnTo>
                <a:lnTo>
                  <a:pt x="62112" y="15675"/>
                </a:lnTo>
                <a:lnTo>
                  <a:pt x="74973" y="20591"/>
                </a:lnTo>
                <a:lnTo>
                  <a:pt x="84511" y="29977"/>
                </a:lnTo>
                <a:lnTo>
                  <a:pt x="90562" y="42580"/>
                </a:lnTo>
                <a:lnTo>
                  <a:pt x="92964" y="57150"/>
                </a:lnTo>
                <a:lnTo>
                  <a:pt x="0" y="64770"/>
                </a:lnTo>
                <a:lnTo>
                  <a:pt x="1267" y="78816"/>
                </a:lnTo>
                <a:lnTo>
                  <a:pt x="5544" y="93145"/>
                </a:lnTo>
                <a:lnTo>
                  <a:pt x="12461" y="105499"/>
                </a:lnTo>
                <a:lnTo>
                  <a:pt x="21626" y="115596"/>
                </a:lnTo>
                <a:lnTo>
                  <a:pt x="32644" y="123155"/>
                </a:lnTo>
                <a:lnTo>
                  <a:pt x="45125" y="127897"/>
                </a:lnTo>
                <a:lnTo>
                  <a:pt x="58674" y="129539"/>
                </a:lnTo>
                <a:lnTo>
                  <a:pt x="62596" y="129416"/>
                </a:lnTo>
                <a:lnTo>
                  <a:pt x="76003" y="126938"/>
                </a:lnTo>
                <a:lnTo>
                  <a:pt x="87671" y="121764"/>
                </a:lnTo>
                <a:lnTo>
                  <a:pt x="98014" y="114541"/>
                </a:lnTo>
                <a:lnTo>
                  <a:pt x="107442" y="105918"/>
                </a:lnTo>
                <a:lnTo>
                  <a:pt x="96012" y="95250"/>
                </a:lnTo>
                <a:lnTo>
                  <a:pt x="94201" y="97147"/>
                </a:lnTo>
                <a:lnTo>
                  <a:pt x="84347" y="105455"/>
                </a:lnTo>
                <a:lnTo>
                  <a:pt x="73039" y="110852"/>
                </a:lnTo>
                <a:lnTo>
                  <a:pt x="59436" y="112775"/>
                </a:lnTo>
                <a:lnTo>
                  <a:pt x="50990" y="111987"/>
                </a:lnTo>
                <a:lnTo>
                  <a:pt x="38672" y="107481"/>
                </a:lnTo>
                <a:lnTo>
                  <a:pt x="28561" y="99064"/>
                </a:lnTo>
                <a:lnTo>
                  <a:pt x="21489" y="86828"/>
                </a:lnTo>
                <a:lnTo>
                  <a:pt x="18288" y="70866"/>
                </a:lnTo>
                <a:lnTo>
                  <a:pt x="111252" y="70866"/>
                </a:lnTo>
                <a:lnTo>
                  <a:pt x="111252" y="65532"/>
                </a:lnTo>
                <a:lnTo>
                  <a:pt x="110535" y="53931"/>
                </a:lnTo>
                <a:lnTo>
                  <a:pt x="107291" y="39202"/>
                </a:lnTo>
                <a:lnTo>
                  <a:pt x="101554" y="26209"/>
                </a:lnTo>
                <a:lnTo>
                  <a:pt x="93461" y="15372"/>
                </a:lnTo>
                <a:close/>
              </a:path>
              <a:path w="111251" h="129540">
                <a:moveTo>
                  <a:pt x="92964" y="57150"/>
                </a:moveTo>
                <a:lnTo>
                  <a:pt x="18288" y="57150"/>
                </a:lnTo>
                <a:lnTo>
                  <a:pt x="19188" y="49838"/>
                </a:lnTo>
                <a:lnTo>
                  <a:pt x="23926" y="35783"/>
                </a:lnTo>
                <a:lnTo>
                  <a:pt x="32048" y="24851"/>
                </a:lnTo>
                <a:lnTo>
                  <a:pt x="43041" y="17763"/>
                </a:lnTo>
                <a:lnTo>
                  <a:pt x="56388" y="15240"/>
                </a:lnTo>
                <a:lnTo>
                  <a:pt x="12684" y="22767"/>
                </a:lnTo>
                <a:lnTo>
                  <a:pt x="5824" y="35027"/>
                </a:lnTo>
                <a:lnTo>
                  <a:pt x="1503" y="49156"/>
                </a:lnTo>
                <a:lnTo>
                  <a:pt x="0" y="64770"/>
                </a:lnTo>
                <a:lnTo>
                  <a:pt x="92964" y="571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9406" y="6715506"/>
            <a:ext cx="103632" cy="174498"/>
          </a:xfrm>
          <a:custGeom>
            <a:avLst/>
            <a:gdLst/>
            <a:ahLst/>
            <a:cxnLst/>
            <a:rect l="l" t="t" r="r" b="b"/>
            <a:pathLst>
              <a:path w="103631" h="174498">
                <a:moveTo>
                  <a:pt x="52577" y="103632"/>
                </a:moveTo>
                <a:lnTo>
                  <a:pt x="102107" y="51054"/>
                </a:lnTo>
                <a:lnTo>
                  <a:pt x="80771" y="51054"/>
                </a:lnTo>
                <a:lnTo>
                  <a:pt x="17525" y="119634"/>
                </a:lnTo>
                <a:lnTo>
                  <a:pt x="17525" y="3048"/>
                </a:lnTo>
                <a:lnTo>
                  <a:pt x="0" y="3048"/>
                </a:lnTo>
                <a:lnTo>
                  <a:pt x="0" y="174498"/>
                </a:lnTo>
                <a:lnTo>
                  <a:pt x="17525" y="174498"/>
                </a:lnTo>
                <a:lnTo>
                  <a:pt x="17525" y="141732"/>
                </a:lnTo>
                <a:lnTo>
                  <a:pt x="41147" y="116586"/>
                </a:lnTo>
                <a:lnTo>
                  <a:pt x="82295" y="174498"/>
                </a:lnTo>
                <a:lnTo>
                  <a:pt x="103631" y="174498"/>
                </a:lnTo>
                <a:lnTo>
                  <a:pt x="52577" y="103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4468" y="6763512"/>
            <a:ext cx="109709" cy="129539"/>
          </a:xfrm>
          <a:custGeom>
            <a:avLst/>
            <a:gdLst/>
            <a:ahLst/>
            <a:cxnLst/>
            <a:rect l="l" t="t" r="r" b="b"/>
            <a:pathLst>
              <a:path w="109709" h="129540">
                <a:moveTo>
                  <a:pt x="61722" y="0"/>
                </a:moveTo>
                <a:lnTo>
                  <a:pt x="46493" y="1838"/>
                </a:lnTo>
                <a:lnTo>
                  <a:pt x="33431" y="6778"/>
                </a:lnTo>
                <a:lnTo>
                  <a:pt x="22128" y="14443"/>
                </a:lnTo>
                <a:lnTo>
                  <a:pt x="12858" y="24453"/>
                </a:lnTo>
                <a:lnTo>
                  <a:pt x="5898" y="36431"/>
                </a:lnTo>
                <a:lnTo>
                  <a:pt x="35833" y="24788"/>
                </a:lnTo>
                <a:lnTo>
                  <a:pt x="47625" y="18310"/>
                </a:lnTo>
                <a:lnTo>
                  <a:pt x="61722" y="16001"/>
                </a:lnTo>
                <a:lnTo>
                  <a:pt x="63672" y="16050"/>
                </a:lnTo>
                <a:lnTo>
                  <a:pt x="109709" y="24219"/>
                </a:lnTo>
                <a:lnTo>
                  <a:pt x="100414" y="14202"/>
                </a:lnTo>
                <a:lnTo>
                  <a:pt x="89123" y="6569"/>
                </a:lnTo>
                <a:lnTo>
                  <a:pt x="76128" y="1706"/>
                </a:lnTo>
                <a:lnTo>
                  <a:pt x="61722" y="0"/>
                </a:lnTo>
                <a:close/>
              </a:path>
              <a:path w="109709" h="129540">
                <a:moveTo>
                  <a:pt x="97106" y="36424"/>
                </a:moveTo>
                <a:lnTo>
                  <a:pt x="103025" y="49569"/>
                </a:lnTo>
                <a:lnTo>
                  <a:pt x="105156" y="64769"/>
                </a:lnTo>
                <a:lnTo>
                  <a:pt x="105150" y="65586"/>
                </a:lnTo>
                <a:lnTo>
                  <a:pt x="102954" y="80221"/>
                </a:lnTo>
                <a:lnTo>
                  <a:pt x="97089" y="92961"/>
                </a:lnTo>
                <a:lnTo>
                  <a:pt x="87978" y="103026"/>
                </a:lnTo>
                <a:lnTo>
                  <a:pt x="76047" y="109637"/>
                </a:lnTo>
                <a:lnTo>
                  <a:pt x="61722" y="112013"/>
                </a:lnTo>
                <a:lnTo>
                  <a:pt x="60930" y="112006"/>
                </a:lnTo>
                <a:lnTo>
                  <a:pt x="46996" y="109385"/>
                </a:lnTo>
                <a:lnTo>
                  <a:pt x="35233" y="102571"/>
                </a:lnTo>
                <a:lnTo>
                  <a:pt x="26173" y="92344"/>
                </a:lnTo>
                <a:lnTo>
                  <a:pt x="20348" y="79484"/>
                </a:lnTo>
                <a:lnTo>
                  <a:pt x="18288" y="64769"/>
                </a:lnTo>
                <a:lnTo>
                  <a:pt x="18328" y="62508"/>
                </a:lnTo>
                <a:lnTo>
                  <a:pt x="20781" y="47559"/>
                </a:lnTo>
                <a:lnTo>
                  <a:pt x="26751" y="34761"/>
                </a:lnTo>
                <a:lnTo>
                  <a:pt x="35833" y="24788"/>
                </a:lnTo>
                <a:lnTo>
                  <a:pt x="5898" y="36431"/>
                </a:lnTo>
                <a:lnTo>
                  <a:pt x="1520" y="49996"/>
                </a:lnTo>
                <a:lnTo>
                  <a:pt x="0" y="64769"/>
                </a:lnTo>
                <a:lnTo>
                  <a:pt x="3" y="65438"/>
                </a:lnTo>
                <a:lnTo>
                  <a:pt x="1657" y="79934"/>
                </a:lnTo>
                <a:lnTo>
                  <a:pt x="6156" y="93348"/>
                </a:lnTo>
                <a:lnTo>
                  <a:pt x="13227" y="105261"/>
                </a:lnTo>
                <a:lnTo>
                  <a:pt x="22593" y="115255"/>
                </a:lnTo>
                <a:lnTo>
                  <a:pt x="33980" y="122912"/>
                </a:lnTo>
                <a:lnTo>
                  <a:pt x="47115" y="127813"/>
                </a:lnTo>
                <a:lnTo>
                  <a:pt x="61722" y="129539"/>
                </a:lnTo>
                <a:lnTo>
                  <a:pt x="75937" y="127740"/>
                </a:lnTo>
                <a:lnTo>
                  <a:pt x="88833" y="122680"/>
                </a:lnTo>
                <a:lnTo>
                  <a:pt x="100132" y="114825"/>
                </a:lnTo>
                <a:lnTo>
                  <a:pt x="109498" y="104641"/>
                </a:lnTo>
                <a:lnTo>
                  <a:pt x="116600" y="92593"/>
                </a:lnTo>
                <a:lnTo>
                  <a:pt x="121106" y="79147"/>
                </a:lnTo>
                <a:lnTo>
                  <a:pt x="122682" y="64769"/>
                </a:lnTo>
                <a:lnTo>
                  <a:pt x="121135" y="49861"/>
                </a:lnTo>
                <a:lnTo>
                  <a:pt x="116713" y="36234"/>
                </a:lnTo>
                <a:lnTo>
                  <a:pt x="109709" y="24219"/>
                </a:lnTo>
                <a:lnTo>
                  <a:pt x="63672" y="16050"/>
                </a:lnTo>
                <a:lnTo>
                  <a:pt x="76723" y="18992"/>
                </a:lnTo>
                <a:lnTo>
                  <a:pt x="88103" y="26008"/>
                </a:lnTo>
                <a:lnTo>
                  <a:pt x="97106" y="364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9247" y="6764274"/>
            <a:ext cx="102870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8" y="9906"/>
                </a:moveTo>
                <a:lnTo>
                  <a:pt x="16002" y="25146"/>
                </a:lnTo>
                <a:lnTo>
                  <a:pt x="26621" y="20995"/>
                </a:lnTo>
                <a:lnTo>
                  <a:pt x="38602" y="17435"/>
                </a:lnTo>
                <a:lnTo>
                  <a:pt x="51816" y="16002"/>
                </a:lnTo>
                <a:lnTo>
                  <a:pt x="64434" y="17572"/>
                </a:lnTo>
                <a:lnTo>
                  <a:pt x="76460" y="23700"/>
                </a:lnTo>
                <a:lnTo>
                  <a:pt x="84156" y="34380"/>
                </a:lnTo>
                <a:lnTo>
                  <a:pt x="86868" y="49530"/>
                </a:lnTo>
                <a:lnTo>
                  <a:pt x="86868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2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8288" y="88392"/>
                </a:lnTo>
                <a:lnTo>
                  <a:pt x="18635" y="83928"/>
                </a:lnTo>
                <a:lnTo>
                  <a:pt x="23740" y="72671"/>
                </a:lnTo>
                <a:lnTo>
                  <a:pt x="34841" y="65195"/>
                </a:lnTo>
                <a:lnTo>
                  <a:pt x="51816" y="62484"/>
                </a:lnTo>
                <a:lnTo>
                  <a:pt x="63416" y="63000"/>
                </a:lnTo>
                <a:lnTo>
                  <a:pt x="76127" y="64906"/>
                </a:lnTo>
                <a:lnTo>
                  <a:pt x="86868" y="67818"/>
                </a:lnTo>
                <a:lnTo>
                  <a:pt x="86844" y="81220"/>
                </a:lnTo>
                <a:lnTo>
                  <a:pt x="83392" y="94053"/>
                </a:lnTo>
                <a:lnTo>
                  <a:pt x="74882" y="104297"/>
                </a:lnTo>
                <a:lnTo>
                  <a:pt x="62453" y="111082"/>
                </a:lnTo>
                <a:lnTo>
                  <a:pt x="47244" y="113538"/>
                </a:lnTo>
                <a:lnTo>
                  <a:pt x="46945" y="113536"/>
                </a:lnTo>
                <a:lnTo>
                  <a:pt x="32795" y="110497"/>
                </a:lnTo>
                <a:lnTo>
                  <a:pt x="22357" y="101950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6" y="127254"/>
                </a:lnTo>
                <a:lnTo>
                  <a:pt x="55730" y="126117"/>
                </a:lnTo>
                <a:lnTo>
                  <a:pt x="68448" y="121613"/>
                </a:lnTo>
                <a:lnTo>
                  <a:pt x="78683" y="114563"/>
                </a:lnTo>
                <a:lnTo>
                  <a:pt x="86868" y="105918"/>
                </a:lnTo>
                <a:lnTo>
                  <a:pt x="86868" y="125730"/>
                </a:lnTo>
                <a:lnTo>
                  <a:pt x="102870" y="125730"/>
                </a:lnTo>
                <a:lnTo>
                  <a:pt x="102870" y="49530"/>
                </a:lnTo>
                <a:lnTo>
                  <a:pt x="102431" y="40939"/>
                </a:lnTo>
                <a:lnTo>
                  <a:pt x="99089" y="26491"/>
                </a:lnTo>
                <a:lnTo>
                  <a:pt x="92481" y="15065"/>
                </a:lnTo>
                <a:lnTo>
                  <a:pt x="82635" y="6768"/>
                </a:lnTo>
                <a:lnTo>
                  <a:pt x="69579" y="1710"/>
                </a:lnTo>
                <a:lnTo>
                  <a:pt x="53340" y="0"/>
                </a:lnTo>
                <a:lnTo>
                  <a:pt x="47007" y="190"/>
                </a:lnTo>
                <a:lnTo>
                  <a:pt x="34177" y="1904"/>
                </a:lnTo>
                <a:lnTo>
                  <a:pt x="22361" y="5217"/>
                </a:lnTo>
                <a:lnTo>
                  <a:pt x="10668" y="9906"/>
                </a:lnTo>
                <a:close/>
              </a:path>
              <a:path w="102870" h="127253">
                <a:moveTo>
                  <a:pt x="22357" y="101950"/>
                </a:moveTo>
                <a:lnTo>
                  <a:pt x="18288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2357" y="101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8026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3527" y="38099"/>
                </a:lnTo>
                <a:lnTo>
                  <a:pt x="33527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664" y="142147"/>
                </a:lnTo>
                <a:lnTo>
                  <a:pt x="25548" y="154153"/>
                </a:lnTo>
                <a:lnTo>
                  <a:pt x="36446" y="160934"/>
                </a:lnTo>
                <a:lnTo>
                  <a:pt x="50291" y="163067"/>
                </a:lnTo>
                <a:lnTo>
                  <a:pt x="57911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49870" y="146036"/>
                </a:lnTo>
                <a:lnTo>
                  <a:pt x="38184" y="140404"/>
                </a:lnTo>
                <a:lnTo>
                  <a:pt x="33527" y="125729"/>
                </a:lnTo>
                <a:lnTo>
                  <a:pt x="33527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0426" y="6764274"/>
            <a:ext cx="102869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7" y="9906"/>
                </a:moveTo>
                <a:lnTo>
                  <a:pt x="16001" y="25146"/>
                </a:lnTo>
                <a:lnTo>
                  <a:pt x="26126" y="21169"/>
                </a:lnTo>
                <a:lnTo>
                  <a:pt x="38141" y="17490"/>
                </a:lnTo>
                <a:lnTo>
                  <a:pt x="51053" y="16002"/>
                </a:lnTo>
                <a:lnTo>
                  <a:pt x="64548" y="17704"/>
                </a:lnTo>
                <a:lnTo>
                  <a:pt x="76578" y="23891"/>
                </a:lnTo>
                <a:lnTo>
                  <a:pt x="84202" y="34526"/>
                </a:lnTo>
                <a:lnTo>
                  <a:pt x="86867" y="49530"/>
                </a:lnTo>
                <a:lnTo>
                  <a:pt x="86867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1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7525" y="88392"/>
                </a:lnTo>
                <a:lnTo>
                  <a:pt x="18019" y="83389"/>
                </a:lnTo>
                <a:lnTo>
                  <a:pt x="23713" y="72404"/>
                </a:lnTo>
                <a:lnTo>
                  <a:pt x="35215" y="65121"/>
                </a:lnTo>
                <a:lnTo>
                  <a:pt x="51815" y="62484"/>
                </a:lnTo>
                <a:lnTo>
                  <a:pt x="63547" y="63000"/>
                </a:lnTo>
                <a:lnTo>
                  <a:pt x="76464" y="64906"/>
                </a:lnTo>
                <a:lnTo>
                  <a:pt x="86867" y="67818"/>
                </a:lnTo>
                <a:lnTo>
                  <a:pt x="86843" y="81220"/>
                </a:lnTo>
                <a:lnTo>
                  <a:pt x="83273" y="94053"/>
                </a:lnTo>
                <a:lnTo>
                  <a:pt x="74590" y="104297"/>
                </a:lnTo>
                <a:lnTo>
                  <a:pt x="62134" y="111082"/>
                </a:lnTo>
                <a:lnTo>
                  <a:pt x="47243" y="113538"/>
                </a:lnTo>
                <a:lnTo>
                  <a:pt x="46271" y="113525"/>
                </a:lnTo>
                <a:lnTo>
                  <a:pt x="32206" y="110320"/>
                </a:lnTo>
                <a:lnTo>
                  <a:pt x="21672" y="101784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5" y="127254"/>
                </a:lnTo>
                <a:lnTo>
                  <a:pt x="55804" y="126117"/>
                </a:lnTo>
                <a:lnTo>
                  <a:pt x="68714" y="121613"/>
                </a:lnTo>
                <a:lnTo>
                  <a:pt x="79011" y="114563"/>
                </a:lnTo>
                <a:lnTo>
                  <a:pt x="86867" y="105918"/>
                </a:lnTo>
                <a:lnTo>
                  <a:pt x="86867" y="125730"/>
                </a:lnTo>
                <a:lnTo>
                  <a:pt x="102869" y="125730"/>
                </a:lnTo>
                <a:lnTo>
                  <a:pt x="102869" y="49530"/>
                </a:lnTo>
                <a:lnTo>
                  <a:pt x="102395" y="40939"/>
                </a:lnTo>
                <a:lnTo>
                  <a:pt x="98838" y="26491"/>
                </a:lnTo>
                <a:lnTo>
                  <a:pt x="91964" y="15065"/>
                </a:lnTo>
                <a:lnTo>
                  <a:pt x="81962" y="6768"/>
                </a:lnTo>
                <a:lnTo>
                  <a:pt x="69024" y="1710"/>
                </a:lnTo>
                <a:lnTo>
                  <a:pt x="53339" y="0"/>
                </a:lnTo>
                <a:lnTo>
                  <a:pt x="46748" y="190"/>
                </a:lnTo>
                <a:lnTo>
                  <a:pt x="33620" y="1904"/>
                </a:lnTo>
                <a:lnTo>
                  <a:pt x="21890" y="5217"/>
                </a:lnTo>
                <a:lnTo>
                  <a:pt x="10667" y="9906"/>
                </a:lnTo>
                <a:close/>
              </a:path>
              <a:path w="102870" h="127253">
                <a:moveTo>
                  <a:pt x="21672" y="101784"/>
                </a:moveTo>
                <a:lnTo>
                  <a:pt x="17525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1672" y="101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0633" y="6763511"/>
            <a:ext cx="102108" cy="126492"/>
          </a:xfrm>
          <a:custGeom>
            <a:avLst/>
            <a:gdLst/>
            <a:ahLst/>
            <a:cxnLst/>
            <a:rect l="l" t="t" r="r" b="b"/>
            <a:pathLst>
              <a:path w="102107" h="126492">
                <a:moveTo>
                  <a:pt x="17525" y="23622"/>
                </a:moveTo>
                <a:lnTo>
                  <a:pt x="17525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5" y="126492"/>
                </a:lnTo>
                <a:lnTo>
                  <a:pt x="17590" y="52918"/>
                </a:lnTo>
                <a:lnTo>
                  <a:pt x="20742" y="37957"/>
                </a:lnTo>
                <a:lnTo>
                  <a:pt x="28174" y="26563"/>
                </a:lnTo>
                <a:lnTo>
                  <a:pt x="39251" y="19309"/>
                </a:lnTo>
                <a:lnTo>
                  <a:pt x="53339" y="16764"/>
                </a:lnTo>
                <a:lnTo>
                  <a:pt x="64584" y="18580"/>
                </a:lnTo>
                <a:lnTo>
                  <a:pt x="75469" y="25717"/>
                </a:lnTo>
                <a:lnTo>
                  <a:pt x="82247" y="37556"/>
                </a:lnTo>
                <a:lnTo>
                  <a:pt x="84581" y="53340"/>
                </a:lnTo>
                <a:lnTo>
                  <a:pt x="84581" y="126492"/>
                </a:lnTo>
                <a:lnTo>
                  <a:pt x="102107" y="126492"/>
                </a:lnTo>
                <a:lnTo>
                  <a:pt x="102013" y="45716"/>
                </a:lnTo>
                <a:lnTo>
                  <a:pt x="99415" y="30368"/>
                </a:lnTo>
                <a:lnTo>
                  <a:pt x="93450" y="17706"/>
                </a:lnTo>
                <a:lnTo>
                  <a:pt x="84374" y="8147"/>
                </a:lnTo>
                <a:lnTo>
                  <a:pt x="72442" y="2106"/>
                </a:lnTo>
                <a:lnTo>
                  <a:pt x="57911" y="0"/>
                </a:lnTo>
                <a:lnTo>
                  <a:pt x="47294" y="1049"/>
                </a:lnTo>
                <a:lnTo>
                  <a:pt x="34588" y="5886"/>
                </a:lnTo>
                <a:lnTo>
                  <a:pt x="24817" y="13746"/>
                </a:lnTo>
                <a:lnTo>
                  <a:pt x="17525" y="236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9412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5051" y="38099"/>
                </a:lnTo>
                <a:lnTo>
                  <a:pt x="35051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582" y="142147"/>
                </a:lnTo>
                <a:lnTo>
                  <a:pt x="25277" y="154153"/>
                </a:lnTo>
                <a:lnTo>
                  <a:pt x="36120" y="160934"/>
                </a:lnTo>
                <a:lnTo>
                  <a:pt x="50291" y="163067"/>
                </a:lnTo>
                <a:lnTo>
                  <a:pt x="58673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50978" y="146158"/>
                </a:lnTo>
                <a:lnTo>
                  <a:pt x="39387" y="140766"/>
                </a:lnTo>
                <a:lnTo>
                  <a:pt x="35051" y="125729"/>
                </a:lnTo>
                <a:lnTo>
                  <a:pt x="35051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2282" y="6718554"/>
            <a:ext cx="18288" cy="171450"/>
          </a:xfrm>
          <a:custGeom>
            <a:avLst/>
            <a:gdLst/>
            <a:ahLst/>
            <a:cxnLst/>
            <a:rect l="l" t="t" r="r" b="b"/>
            <a:pathLst>
              <a:path w="18288" h="171450">
                <a:moveTo>
                  <a:pt x="18287" y="48005"/>
                </a:moveTo>
                <a:lnTo>
                  <a:pt x="761" y="48005"/>
                </a:lnTo>
                <a:lnTo>
                  <a:pt x="761" y="171449"/>
                </a:lnTo>
                <a:lnTo>
                  <a:pt x="18287" y="171449"/>
                </a:lnTo>
                <a:lnTo>
                  <a:pt x="18287" y="48005"/>
                </a:lnTo>
                <a:close/>
              </a:path>
              <a:path w="18288" h="171450">
                <a:moveTo>
                  <a:pt x="19811" y="0"/>
                </a:moveTo>
                <a:lnTo>
                  <a:pt x="0" y="0"/>
                </a:lnTo>
                <a:lnTo>
                  <a:pt x="0" y="20573"/>
                </a:lnTo>
                <a:lnTo>
                  <a:pt x="19811" y="20573"/>
                </a:lnTo>
                <a:lnTo>
                  <a:pt x="198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61807" y="6766559"/>
            <a:ext cx="0" cy="123444"/>
          </a:xfrm>
          <a:custGeom>
            <a:avLst/>
            <a:gdLst/>
            <a:ahLst/>
            <a:cxnLst/>
            <a:rect l="l" t="t" r="r" b="b"/>
            <a:pathLst>
              <a:path h="123444">
                <a:moveTo>
                  <a:pt x="0" y="0"/>
                </a:moveTo>
                <a:lnTo>
                  <a:pt x="0" y="123444"/>
                </a:lnTo>
              </a:path>
            </a:pathLst>
          </a:custGeom>
          <a:ln w="1879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4098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3662" y="6223"/>
                </a:moveTo>
                <a:lnTo>
                  <a:pt x="22426" y="13816"/>
                </a:lnTo>
                <a:lnTo>
                  <a:pt x="13111" y="23867"/>
                </a:lnTo>
                <a:lnTo>
                  <a:pt x="6047" y="35976"/>
                </a:lnTo>
                <a:lnTo>
                  <a:pt x="1567" y="49743"/>
                </a:lnTo>
                <a:lnTo>
                  <a:pt x="0" y="64770"/>
                </a:lnTo>
                <a:lnTo>
                  <a:pt x="1335" y="78204"/>
                </a:lnTo>
                <a:lnTo>
                  <a:pt x="5600" y="91880"/>
                </a:lnTo>
                <a:lnTo>
                  <a:pt x="12473" y="104150"/>
                </a:lnTo>
                <a:lnTo>
                  <a:pt x="21625" y="114534"/>
                </a:lnTo>
                <a:lnTo>
                  <a:pt x="32722" y="122549"/>
                </a:lnTo>
                <a:lnTo>
                  <a:pt x="45436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773" y="93726"/>
                </a:lnTo>
                <a:lnTo>
                  <a:pt x="94857" y="95732"/>
                </a:lnTo>
                <a:lnTo>
                  <a:pt x="85068" y="103956"/>
                </a:lnTo>
                <a:lnTo>
                  <a:pt x="73515" y="109794"/>
                </a:lnTo>
                <a:lnTo>
                  <a:pt x="60197" y="112014"/>
                </a:lnTo>
                <a:lnTo>
                  <a:pt x="60017" y="112013"/>
                </a:lnTo>
                <a:lnTo>
                  <a:pt x="46559" y="109539"/>
                </a:lnTo>
                <a:lnTo>
                  <a:pt x="34891" y="102779"/>
                </a:lnTo>
                <a:lnTo>
                  <a:pt x="25703" y="92532"/>
                </a:lnTo>
                <a:lnTo>
                  <a:pt x="19685" y="79596"/>
                </a:lnTo>
                <a:lnTo>
                  <a:pt x="17525" y="64770"/>
                </a:lnTo>
                <a:lnTo>
                  <a:pt x="17534" y="63746"/>
                </a:lnTo>
                <a:lnTo>
                  <a:pt x="19825" y="48436"/>
                </a:lnTo>
                <a:lnTo>
                  <a:pt x="25759" y="35303"/>
                </a:lnTo>
                <a:lnTo>
                  <a:pt x="34738" y="25050"/>
                </a:lnTo>
                <a:lnTo>
                  <a:pt x="46163" y="18381"/>
                </a:lnTo>
                <a:lnTo>
                  <a:pt x="59435" y="16002"/>
                </a:lnTo>
                <a:lnTo>
                  <a:pt x="62287" y="16085"/>
                </a:lnTo>
                <a:lnTo>
                  <a:pt x="75145" y="18997"/>
                </a:lnTo>
                <a:lnTo>
                  <a:pt x="85758" y="25553"/>
                </a:lnTo>
                <a:lnTo>
                  <a:pt x="95249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488" y="1488"/>
                </a:lnTo>
                <a:lnTo>
                  <a:pt x="33662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48878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84692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2999" y="6223"/>
                </a:moveTo>
                <a:lnTo>
                  <a:pt x="21781" y="13816"/>
                </a:lnTo>
                <a:lnTo>
                  <a:pt x="12624" y="23867"/>
                </a:lnTo>
                <a:lnTo>
                  <a:pt x="5776" y="35976"/>
                </a:lnTo>
                <a:lnTo>
                  <a:pt x="1485" y="49743"/>
                </a:lnTo>
                <a:lnTo>
                  <a:pt x="0" y="64770"/>
                </a:lnTo>
                <a:lnTo>
                  <a:pt x="1265" y="78204"/>
                </a:lnTo>
                <a:lnTo>
                  <a:pt x="5345" y="91880"/>
                </a:lnTo>
                <a:lnTo>
                  <a:pt x="12003" y="104150"/>
                </a:lnTo>
                <a:lnTo>
                  <a:pt x="20988" y="114534"/>
                </a:lnTo>
                <a:lnTo>
                  <a:pt x="32055" y="122549"/>
                </a:lnTo>
                <a:lnTo>
                  <a:pt x="44953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011" y="93726"/>
                </a:lnTo>
                <a:lnTo>
                  <a:pt x="94551" y="95273"/>
                </a:lnTo>
                <a:lnTo>
                  <a:pt x="84900" y="103709"/>
                </a:lnTo>
                <a:lnTo>
                  <a:pt x="73545" y="109721"/>
                </a:lnTo>
                <a:lnTo>
                  <a:pt x="60197" y="112014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16763" y="64770"/>
                </a:lnTo>
                <a:lnTo>
                  <a:pt x="16786" y="63124"/>
                </a:lnTo>
                <a:lnTo>
                  <a:pt x="19202" y="47996"/>
                </a:lnTo>
                <a:lnTo>
                  <a:pt x="25226" y="35031"/>
                </a:lnTo>
                <a:lnTo>
                  <a:pt x="34306" y="24918"/>
                </a:lnTo>
                <a:lnTo>
                  <a:pt x="45893" y="18345"/>
                </a:lnTo>
                <a:lnTo>
                  <a:pt x="59435" y="16002"/>
                </a:lnTo>
                <a:lnTo>
                  <a:pt x="61464" y="16047"/>
                </a:lnTo>
                <a:lnTo>
                  <a:pt x="74382" y="18836"/>
                </a:lnTo>
                <a:lnTo>
                  <a:pt x="85193" y="25417"/>
                </a:lnTo>
                <a:lnTo>
                  <a:pt x="94487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031" y="1488"/>
                </a:lnTo>
                <a:lnTo>
                  <a:pt x="32999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0422" y="6763512"/>
            <a:ext cx="121920" cy="129539"/>
          </a:xfrm>
          <a:custGeom>
            <a:avLst/>
            <a:gdLst/>
            <a:ahLst/>
            <a:cxnLst/>
            <a:rect l="l" t="t" r="r" b="b"/>
            <a:pathLst>
              <a:path w="121920" h="129540">
                <a:moveTo>
                  <a:pt x="60198" y="0"/>
                </a:moveTo>
                <a:lnTo>
                  <a:pt x="46503" y="1601"/>
                </a:lnTo>
                <a:lnTo>
                  <a:pt x="33591" y="6407"/>
                </a:lnTo>
                <a:lnTo>
                  <a:pt x="22329" y="14025"/>
                </a:lnTo>
                <a:lnTo>
                  <a:pt x="13027" y="24063"/>
                </a:lnTo>
                <a:lnTo>
                  <a:pt x="5997" y="36128"/>
                </a:lnTo>
                <a:lnTo>
                  <a:pt x="19345" y="47559"/>
                </a:lnTo>
                <a:lnTo>
                  <a:pt x="25459" y="34761"/>
                </a:lnTo>
                <a:lnTo>
                  <a:pt x="34641" y="24788"/>
                </a:lnTo>
                <a:lnTo>
                  <a:pt x="46389" y="18310"/>
                </a:lnTo>
                <a:lnTo>
                  <a:pt x="60198" y="16001"/>
                </a:lnTo>
                <a:lnTo>
                  <a:pt x="62267" y="16050"/>
                </a:lnTo>
                <a:lnTo>
                  <a:pt x="75813" y="18992"/>
                </a:lnTo>
                <a:lnTo>
                  <a:pt x="87227" y="26008"/>
                </a:lnTo>
                <a:lnTo>
                  <a:pt x="96004" y="36424"/>
                </a:lnTo>
                <a:lnTo>
                  <a:pt x="101641" y="49569"/>
                </a:lnTo>
                <a:lnTo>
                  <a:pt x="103632" y="64769"/>
                </a:lnTo>
                <a:lnTo>
                  <a:pt x="103626" y="65586"/>
                </a:lnTo>
                <a:lnTo>
                  <a:pt x="101430" y="80221"/>
                </a:lnTo>
                <a:lnTo>
                  <a:pt x="95565" y="92961"/>
                </a:lnTo>
                <a:lnTo>
                  <a:pt x="86454" y="103026"/>
                </a:lnTo>
                <a:lnTo>
                  <a:pt x="74523" y="109637"/>
                </a:lnTo>
                <a:lnTo>
                  <a:pt x="60198" y="112013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5522" y="92593"/>
                </a:lnTo>
                <a:lnTo>
                  <a:pt x="12246" y="104738"/>
                </a:lnTo>
                <a:lnTo>
                  <a:pt x="21306" y="114938"/>
                </a:lnTo>
                <a:lnTo>
                  <a:pt x="32471" y="122761"/>
                </a:lnTo>
                <a:lnTo>
                  <a:pt x="45512" y="127773"/>
                </a:lnTo>
                <a:lnTo>
                  <a:pt x="60198" y="129539"/>
                </a:lnTo>
                <a:lnTo>
                  <a:pt x="60880" y="129536"/>
                </a:lnTo>
                <a:lnTo>
                  <a:pt x="75426" y="127615"/>
                </a:lnTo>
                <a:lnTo>
                  <a:pt x="88488" y="122488"/>
                </a:lnTo>
                <a:lnTo>
                  <a:pt x="99791" y="114611"/>
                </a:lnTo>
                <a:lnTo>
                  <a:pt x="109061" y="104444"/>
                </a:lnTo>
                <a:lnTo>
                  <a:pt x="116021" y="92442"/>
                </a:lnTo>
                <a:lnTo>
                  <a:pt x="120399" y="79065"/>
                </a:lnTo>
                <a:lnTo>
                  <a:pt x="121920" y="64769"/>
                </a:lnTo>
                <a:lnTo>
                  <a:pt x="121916" y="64087"/>
                </a:lnTo>
                <a:lnTo>
                  <a:pt x="120262" y="49359"/>
                </a:lnTo>
                <a:lnTo>
                  <a:pt x="115763" y="35857"/>
                </a:lnTo>
                <a:lnTo>
                  <a:pt x="108692" y="23960"/>
                </a:lnTo>
                <a:lnTo>
                  <a:pt x="99326" y="14046"/>
                </a:lnTo>
                <a:lnTo>
                  <a:pt x="87939" y="6495"/>
                </a:lnTo>
                <a:lnTo>
                  <a:pt x="74804" y="1687"/>
                </a:lnTo>
                <a:lnTo>
                  <a:pt x="60198" y="0"/>
                </a:lnTo>
                <a:close/>
              </a:path>
              <a:path w="121920" h="129540">
                <a:moveTo>
                  <a:pt x="5522" y="92593"/>
                </a:moveTo>
                <a:lnTo>
                  <a:pt x="18967" y="79484"/>
                </a:lnTo>
                <a:lnTo>
                  <a:pt x="16764" y="64769"/>
                </a:lnTo>
                <a:lnTo>
                  <a:pt x="16805" y="62508"/>
                </a:lnTo>
                <a:lnTo>
                  <a:pt x="19345" y="47559"/>
                </a:lnTo>
                <a:lnTo>
                  <a:pt x="5997" y="36128"/>
                </a:lnTo>
                <a:lnTo>
                  <a:pt x="1551" y="49828"/>
                </a:lnTo>
                <a:lnTo>
                  <a:pt x="0" y="64769"/>
                </a:lnTo>
                <a:lnTo>
                  <a:pt x="1363" y="78937"/>
                </a:lnTo>
                <a:lnTo>
                  <a:pt x="5522" y="925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63584" y="6763511"/>
            <a:ext cx="177546" cy="126492"/>
          </a:xfrm>
          <a:custGeom>
            <a:avLst/>
            <a:gdLst/>
            <a:ahLst/>
            <a:cxnLst/>
            <a:rect l="l" t="t" r="r" b="b"/>
            <a:pathLst>
              <a:path w="177546" h="126492">
                <a:moveTo>
                  <a:pt x="17526" y="22860"/>
                </a:moveTo>
                <a:lnTo>
                  <a:pt x="17526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6" y="126492"/>
                </a:lnTo>
                <a:lnTo>
                  <a:pt x="17526" y="55626"/>
                </a:lnTo>
                <a:lnTo>
                  <a:pt x="19975" y="39883"/>
                </a:lnTo>
                <a:lnTo>
                  <a:pt x="26776" y="27609"/>
                </a:lnTo>
                <a:lnTo>
                  <a:pt x="37143" y="19618"/>
                </a:lnTo>
                <a:lnTo>
                  <a:pt x="50292" y="16764"/>
                </a:lnTo>
                <a:lnTo>
                  <a:pt x="60014" y="18173"/>
                </a:lnTo>
                <a:lnTo>
                  <a:pt x="70765" y="24800"/>
                </a:lnTo>
                <a:lnTo>
                  <a:pt x="77609" y="36611"/>
                </a:lnTo>
                <a:lnTo>
                  <a:pt x="80010" y="53340"/>
                </a:lnTo>
                <a:lnTo>
                  <a:pt x="80010" y="126492"/>
                </a:lnTo>
                <a:lnTo>
                  <a:pt x="96774" y="126492"/>
                </a:lnTo>
                <a:lnTo>
                  <a:pt x="96774" y="54102"/>
                </a:lnTo>
                <a:lnTo>
                  <a:pt x="98997" y="38936"/>
                </a:lnTo>
                <a:lnTo>
                  <a:pt x="105901" y="26720"/>
                </a:lnTo>
                <a:lnTo>
                  <a:pt x="116439" y="19278"/>
                </a:lnTo>
                <a:lnTo>
                  <a:pt x="129539" y="16764"/>
                </a:lnTo>
                <a:lnTo>
                  <a:pt x="140784" y="18423"/>
                </a:lnTo>
                <a:lnTo>
                  <a:pt x="151669" y="25180"/>
                </a:lnTo>
                <a:lnTo>
                  <a:pt x="158447" y="36902"/>
                </a:lnTo>
                <a:lnTo>
                  <a:pt x="160782" y="53340"/>
                </a:lnTo>
                <a:lnTo>
                  <a:pt x="160782" y="126492"/>
                </a:lnTo>
                <a:lnTo>
                  <a:pt x="177546" y="126492"/>
                </a:lnTo>
                <a:lnTo>
                  <a:pt x="177451" y="45625"/>
                </a:lnTo>
                <a:lnTo>
                  <a:pt x="174853" y="30054"/>
                </a:lnTo>
                <a:lnTo>
                  <a:pt x="168888" y="17385"/>
                </a:lnTo>
                <a:lnTo>
                  <a:pt x="159812" y="7940"/>
                </a:lnTo>
                <a:lnTo>
                  <a:pt x="147880" y="2038"/>
                </a:lnTo>
                <a:lnTo>
                  <a:pt x="133350" y="0"/>
                </a:lnTo>
                <a:lnTo>
                  <a:pt x="122493" y="1177"/>
                </a:lnTo>
                <a:lnTo>
                  <a:pt x="110209" y="6068"/>
                </a:lnTo>
                <a:lnTo>
                  <a:pt x="100287" y="13871"/>
                </a:lnTo>
                <a:lnTo>
                  <a:pt x="92202" y="23622"/>
                </a:lnTo>
                <a:lnTo>
                  <a:pt x="89569" y="18423"/>
                </a:lnTo>
                <a:lnTo>
                  <a:pt x="81385" y="8984"/>
                </a:lnTo>
                <a:lnTo>
                  <a:pt x="69744" y="2445"/>
                </a:lnTo>
                <a:lnTo>
                  <a:pt x="54864" y="0"/>
                </a:lnTo>
                <a:lnTo>
                  <a:pt x="47860" y="518"/>
                </a:lnTo>
                <a:lnTo>
                  <a:pt x="34908" y="4964"/>
                </a:lnTo>
                <a:lnTo>
                  <a:pt x="25057" y="12857"/>
                </a:lnTo>
                <a:lnTo>
                  <a:pt x="17526" y="228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731" y="2379662"/>
            <a:ext cx="7437554" cy="3713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5">
              <a:lnSpc>
                <a:spcPts val="2965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6583680"/>
            <a:ext cx="8538972" cy="481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2000" y="1363726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9" y="7232650"/>
            <a:ext cx="8504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57" y="7368477"/>
            <a:ext cx="2347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F7D19A07-1F49-4130-AAE0-D000B809B357}"/>
              </a:ext>
            </a:extLst>
          </p:cNvPr>
          <p:cNvSpPr txBox="1"/>
          <p:nvPr/>
        </p:nvSpPr>
        <p:spPr>
          <a:xfrm>
            <a:off x="993902" y="944817"/>
            <a:ext cx="7464298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lang="en-US" sz="2800" b="1" spc="0" dirty="0">
                <a:solidFill>
                  <a:srgbClr val="7E7E7E"/>
                </a:solidFill>
                <a:latin typeface="Arial"/>
                <a:cs typeface="Arial"/>
              </a:rPr>
              <a:t>Why </a:t>
            </a:r>
            <a:r>
              <a:rPr lang="en-US" sz="2800" b="1" dirty="0">
                <a:solidFill>
                  <a:srgbClr val="7E7E7E"/>
                </a:solidFill>
                <a:latin typeface="Arial"/>
                <a:cs typeface="Arial"/>
              </a:rPr>
              <a:t>To L</a:t>
            </a:r>
            <a:r>
              <a:rPr lang="en-US" sz="2800" b="1" spc="0" dirty="0">
                <a:solidFill>
                  <a:srgbClr val="7E7E7E"/>
                </a:solidFill>
                <a:latin typeface="Arial"/>
                <a:cs typeface="Arial"/>
              </a:rPr>
              <a:t>ocate In  </a:t>
            </a:r>
            <a:r>
              <a:rPr lang="en-US" sz="2800" b="1" spc="0" dirty="0" err="1">
                <a:solidFill>
                  <a:srgbClr val="7E7E7E"/>
                </a:solidFill>
                <a:latin typeface="Arial"/>
                <a:cs typeface="Arial"/>
              </a:rPr>
              <a:t>Eko</a:t>
            </a:r>
            <a:r>
              <a:rPr lang="en-US" sz="2800" b="1" spc="0" dirty="0">
                <a:solidFill>
                  <a:srgbClr val="7E7E7E"/>
                </a:solidFill>
                <a:latin typeface="Arial"/>
                <a:cs typeface="Arial"/>
              </a:rPr>
              <a:t> Atlantic?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1FFF7D63-961A-4DE3-9AD2-63610662A134}"/>
              </a:ext>
            </a:extLst>
          </p:cNvPr>
          <p:cNvSpPr txBox="1">
            <a:spLocks/>
          </p:cNvSpPr>
          <p:nvPr/>
        </p:nvSpPr>
        <p:spPr>
          <a:xfrm>
            <a:off x="304800" y="1576175"/>
            <a:ext cx="9525000" cy="512942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Lower Construction Costs.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High Quality Soil Resulting In Reduced Piling Costs.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Excavation Costs Reduced, Site Preparation Is Already Completed.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Dewatering Costs Are Eliminated Or Significantly Minimized.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 Need For Additional Infrastructure, Boreholes, Generators, Water Treatment And Sewage Disposal.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18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762000" y="3048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000" y="1579626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68006" y="330708"/>
            <a:ext cx="1738122" cy="123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0454" y="6765035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0386" y="125730"/>
                </a:moveTo>
                <a:lnTo>
                  <a:pt x="55626" y="125730"/>
                </a:lnTo>
                <a:lnTo>
                  <a:pt x="86868" y="27432"/>
                </a:lnTo>
                <a:lnTo>
                  <a:pt x="118872" y="125730"/>
                </a:lnTo>
                <a:lnTo>
                  <a:pt x="134112" y="125730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4"/>
                </a:lnTo>
                <a:lnTo>
                  <a:pt x="94488" y="0"/>
                </a:lnTo>
                <a:lnTo>
                  <a:pt x="80772" y="0"/>
                </a:lnTo>
                <a:lnTo>
                  <a:pt x="48768" y="100584"/>
                </a:lnTo>
                <a:lnTo>
                  <a:pt x="18288" y="1524"/>
                </a:lnTo>
                <a:lnTo>
                  <a:pt x="0" y="1524"/>
                </a:lnTo>
                <a:lnTo>
                  <a:pt x="40386" y="125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478" y="6765036"/>
            <a:ext cx="176022" cy="125730"/>
          </a:xfrm>
          <a:custGeom>
            <a:avLst/>
            <a:gdLst/>
            <a:ahLst/>
            <a:cxnLst/>
            <a:rect l="l" t="t" r="r" b="b"/>
            <a:pathLst>
              <a:path w="176022" h="125729">
                <a:moveTo>
                  <a:pt x="49529" y="100583"/>
                </a:moveTo>
                <a:lnTo>
                  <a:pt x="19049" y="1523"/>
                </a:lnTo>
                <a:lnTo>
                  <a:pt x="0" y="1523"/>
                </a:lnTo>
                <a:lnTo>
                  <a:pt x="41147" y="125729"/>
                </a:lnTo>
                <a:lnTo>
                  <a:pt x="56387" y="125729"/>
                </a:lnTo>
                <a:lnTo>
                  <a:pt x="88391" y="27431"/>
                </a:lnTo>
                <a:lnTo>
                  <a:pt x="119633" y="125729"/>
                </a:lnTo>
                <a:lnTo>
                  <a:pt x="134873" y="125729"/>
                </a:lnTo>
                <a:lnTo>
                  <a:pt x="176021" y="1523"/>
                </a:lnTo>
                <a:lnTo>
                  <a:pt x="158495" y="1523"/>
                </a:lnTo>
                <a:lnTo>
                  <a:pt x="127253" y="100583"/>
                </a:lnTo>
                <a:lnTo>
                  <a:pt x="96011" y="0"/>
                </a:lnTo>
                <a:lnTo>
                  <a:pt x="80009" y="0"/>
                </a:lnTo>
                <a:lnTo>
                  <a:pt x="49529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5263" y="6765036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8768" y="100583"/>
                </a:moveTo>
                <a:lnTo>
                  <a:pt x="18288" y="1523"/>
                </a:lnTo>
                <a:lnTo>
                  <a:pt x="0" y="1523"/>
                </a:lnTo>
                <a:lnTo>
                  <a:pt x="41148" y="125729"/>
                </a:lnTo>
                <a:lnTo>
                  <a:pt x="56388" y="125729"/>
                </a:lnTo>
                <a:lnTo>
                  <a:pt x="88392" y="27431"/>
                </a:lnTo>
                <a:lnTo>
                  <a:pt x="119634" y="125729"/>
                </a:lnTo>
                <a:lnTo>
                  <a:pt x="134112" y="125729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3"/>
                </a:lnTo>
                <a:lnTo>
                  <a:pt x="95250" y="0"/>
                </a:lnTo>
                <a:lnTo>
                  <a:pt x="80772" y="0"/>
                </a:lnTo>
                <a:lnTo>
                  <a:pt x="48768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2622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7674" y="6763511"/>
            <a:ext cx="111252" cy="129539"/>
          </a:xfrm>
          <a:custGeom>
            <a:avLst/>
            <a:gdLst/>
            <a:ahLst/>
            <a:cxnLst/>
            <a:rect l="l" t="t" r="r" b="b"/>
            <a:pathLst>
              <a:path w="111251" h="129540">
                <a:moveTo>
                  <a:pt x="93461" y="15372"/>
                </a:moveTo>
                <a:lnTo>
                  <a:pt x="83145" y="7112"/>
                </a:lnTo>
                <a:lnTo>
                  <a:pt x="70743" y="1848"/>
                </a:lnTo>
                <a:lnTo>
                  <a:pt x="56388" y="0"/>
                </a:lnTo>
                <a:lnTo>
                  <a:pt x="45680" y="1045"/>
                </a:lnTo>
                <a:lnTo>
                  <a:pt x="32893" y="5392"/>
                </a:lnTo>
                <a:lnTo>
                  <a:pt x="21801" y="12761"/>
                </a:lnTo>
                <a:lnTo>
                  <a:pt x="12684" y="22767"/>
                </a:lnTo>
                <a:lnTo>
                  <a:pt x="56388" y="15240"/>
                </a:lnTo>
                <a:lnTo>
                  <a:pt x="62112" y="15675"/>
                </a:lnTo>
                <a:lnTo>
                  <a:pt x="74973" y="20591"/>
                </a:lnTo>
                <a:lnTo>
                  <a:pt x="84511" y="29977"/>
                </a:lnTo>
                <a:lnTo>
                  <a:pt x="90562" y="42580"/>
                </a:lnTo>
                <a:lnTo>
                  <a:pt x="92964" y="57150"/>
                </a:lnTo>
                <a:lnTo>
                  <a:pt x="0" y="64770"/>
                </a:lnTo>
                <a:lnTo>
                  <a:pt x="1267" y="78816"/>
                </a:lnTo>
                <a:lnTo>
                  <a:pt x="5544" y="93145"/>
                </a:lnTo>
                <a:lnTo>
                  <a:pt x="12461" y="105499"/>
                </a:lnTo>
                <a:lnTo>
                  <a:pt x="21626" y="115596"/>
                </a:lnTo>
                <a:lnTo>
                  <a:pt x="32644" y="123155"/>
                </a:lnTo>
                <a:lnTo>
                  <a:pt x="45125" y="127897"/>
                </a:lnTo>
                <a:lnTo>
                  <a:pt x="58674" y="129539"/>
                </a:lnTo>
                <a:lnTo>
                  <a:pt x="62596" y="129416"/>
                </a:lnTo>
                <a:lnTo>
                  <a:pt x="76003" y="126938"/>
                </a:lnTo>
                <a:lnTo>
                  <a:pt x="87671" y="121764"/>
                </a:lnTo>
                <a:lnTo>
                  <a:pt x="98014" y="114541"/>
                </a:lnTo>
                <a:lnTo>
                  <a:pt x="107442" y="105918"/>
                </a:lnTo>
                <a:lnTo>
                  <a:pt x="96012" y="95250"/>
                </a:lnTo>
                <a:lnTo>
                  <a:pt x="94201" y="97147"/>
                </a:lnTo>
                <a:lnTo>
                  <a:pt x="84347" y="105455"/>
                </a:lnTo>
                <a:lnTo>
                  <a:pt x="73039" y="110852"/>
                </a:lnTo>
                <a:lnTo>
                  <a:pt x="59436" y="112775"/>
                </a:lnTo>
                <a:lnTo>
                  <a:pt x="50990" y="111987"/>
                </a:lnTo>
                <a:lnTo>
                  <a:pt x="38672" y="107481"/>
                </a:lnTo>
                <a:lnTo>
                  <a:pt x="28561" y="99064"/>
                </a:lnTo>
                <a:lnTo>
                  <a:pt x="21489" y="86828"/>
                </a:lnTo>
                <a:lnTo>
                  <a:pt x="18288" y="70866"/>
                </a:lnTo>
                <a:lnTo>
                  <a:pt x="111252" y="70866"/>
                </a:lnTo>
                <a:lnTo>
                  <a:pt x="111252" y="65532"/>
                </a:lnTo>
                <a:lnTo>
                  <a:pt x="110535" y="53931"/>
                </a:lnTo>
                <a:lnTo>
                  <a:pt x="107291" y="39202"/>
                </a:lnTo>
                <a:lnTo>
                  <a:pt x="101554" y="26209"/>
                </a:lnTo>
                <a:lnTo>
                  <a:pt x="93461" y="15372"/>
                </a:lnTo>
                <a:close/>
              </a:path>
              <a:path w="111251" h="129540">
                <a:moveTo>
                  <a:pt x="92964" y="57150"/>
                </a:moveTo>
                <a:lnTo>
                  <a:pt x="18288" y="57150"/>
                </a:lnTo>
                <a:lnTo>
                  <a:pt x="19188" y="49838"/>
                </a:lnTo>
                <a:lnTo>
                  <a:pt x="23926" y="35783"/>
                </a:lnTo>
                <a:lnTo>
                  <a:pt x="32048" y="24851"/>
                </a:lnTo>
                <a:lnTo>
                  <a:pt x="43041" y="17763"/>
                </a:lnTo>
                <a:lnTo>
                  <a:pt x="56388" y="15240"/>
                </a:lnTo>
                <a:lnTo>
                  <a:pt x="12684" y="22767"/>
                </a:lnTo>
                <a:lnTo>
                  <a:pt x="5824" y="35027"/>
                </a:lnTo>
                <a:lnTo>
                  <a:pt x="1503" y="49156"/>
                </a:lnTo>
                <a:lnTo>
                  <a:pt x="0" y="64770"/>
                </a:lnTo>
                <a:lnTo>
                  <a:pt x="92964" y="571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9406" y="6715506"/>
            <a:ext cx="103632" cy="174498"/>
          </a:xfrm>
          <a:custGeom>
            <a:avLst/>
            <a:gdLst/>
            <a:ahLst/>
            <a:cxnLst/>
            <a:rect l="l" t="t" r="r" b="b"/>
            <a:pathLst>
              <a:path w="103631" h="174498">
                <a:moveTo>
                  <a:pt x="52577" y="103632"/>
                </a:moveTo>
                <a:lnTo>
                  <a:pt x="102107" y="51054"/>
                </a:lnTo>
                <a:lnTo>
                  <a:pt x="80771" y="51054"/>
                </a:lnTo>
                <a:lnTo>
                  <a:pt x="17525" y="119634"/>
                </a:lnTo>
                <a:lnTo>
                  <a:pt x="17525" y="3048"/>
                </a:lnTo>
                <a:lnTo>
                  <a:pt x="0" y="3048"/>
                </a:lnTo>
                <a:lnTo>
                  <a:pt x="0" y="174498"/>
                </a:lnTo>
                <a:lnTo>
                  <a:pt x="17525" y="174498"/>
                </a:lnTo>
                <a:lnTo>
                  <a:pt x="17525" y="141732"/>
                </a:lnTo>
                <a:lnTo>
                  <a:pt x="41147" y="116586"/>
                </a:lnTo>
                <a:lnTo>
                  <a:pt x="82295" y="174498"/>
                </a:lnTo>
                <a:lnTo>
                  <a:pt x="103631" y="174498"/>
                </a:lnTo>
                <a:lnTo>
                  <a:pt x="52577" y="103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4468" y="6763512"/>
            <a:ext cx="109709" cy="129539"/>
          </a:xfrm>
          <a:custGeom>
            <a:avLst/>
            <a:gdLst/>
            <a:ahLst/>
            <a:cxnLst/>
            <a:rect l="l" t="t" r="r" b="b"/>
            <a:pathLst>
              <a:path w="109709" h="129540">
                <a:moveTo>
                  <a:pt x="61722" y="0"/>
                </a:moveTo>
                <a:lnTo>
                  <a:pt x="46493" y="1838"/>
                </a:lnTo>
                <a:lnTo>
                  <a:pt x="33431" y="6778"/>
                </a:lnTo>
                <a:lnTo>
                  <a:pt x="22128" y="14443"/>
                </a:lnTo>
                <a:lnTo>
                  <a:pt x="12858" y="24453"/>
                </a:lnTo>
                <a:lnTo>
                  <a:pt x="5898" y="36431"/>
                </a:lnTo>
                <a:lnTo>
                  <a:pt x="35833" y="24788"/>
                </a:lnTo>
                <a:lnTo>
                  <a:pt x="47625" y="18310"/>
                </a:lnTo>
                <a:lnTo>
                  <a:pt x="61722" y="16001"/>
                </a:lnTo>
                <a:lnTo>
                  <a:pt x="63672" y="16050"/>
                </a:lnTo>
                <a:lnTo>
                  <a:pt x="109709" y="24219"/>
                </a:lnTo>
                <a:lnTo>
                  <a:pt x="100414" y="14202"/>
                </a:lnTo>
                <a:lnTo>
                  <a:pt x="89123" y="6569"/>
                </a:lnTo>
                <a:lnTo>
                  <a:pt x="76128" y="1706"/>
                </a:lnTo>
                <a:lnTo>
                  <a:pt x="61722" y="0"/>
                </a:lnTo>
                <a:close/>
              </a:path>
              <a:path w="109709" h="129540">
                <a:moveTo>
                  <a:pt x="97106" y="36424"/>
                </a:moveTo>
                <a:lnTo>
                  <a:pt x="103025" y="49569"/>
                </a:lnTo>
                <a:lnTo>
                  <a:pt x="105156" y="64769"/>
                </a:lnTo>
                <a:lnTo>
                  <a:pt x="105150" y="65586"/>
                </a:lnTo>
                <a:lnTo>
                  <a:pt x="102954" y="80221"/>
                </a:lnTo>
                <a:lnTo>
                  <a:pt x="97089" y="92961"/>
                </a:lnTo>
                <a:lnTo>
                  <a:pt x="87978" y="103026"/>
                </a:lnTo>
                <a:lnTo>
                  <a:pt x="76047" y="109637"/>
                </a:lnTo>
                <a:lnTo>
                  <a:pt x="61722" y="112013"/>
                </a:lnTo>
                <a:lnTo>
                  <a:pt x="60930" y="112006"/>
                </a:lnTo>
                <a:lnTo>
                  <a:pt x="46996" y="109385"/>
                </a:lnTo>
                <a:lnTo>
                  <a:pt x="35233" y="102571"/>
                </a:lnTo>
                <a:lnTo>
                  <a:pt x="26173" y="92344"/>
                </a:lnTo>
                <a:lnTo>
                  <a:pt x="20348" y="79484"/>
                </a:lnTo>
                <a:lnTo>
                  <a:pt x="18288" y="64769"/>
                </a:lnTo>
                <a:lnTo>
                  <a:pt x="18328" y="62508"/>
                </a:lnTo>
                <a:lnTo>
                  <a:pt x="20781" y="47559"/>
                </a:lnTo>
                <a:lnTo>
                  <a:pt x="26751" y="34761"/>
                </a:lnTo>
                <a:lnTo>
                  <a:pt x="35833" y="24788"/>
                </a:lnTo>
                <a:lnTo>
                  <a:pt x="5898" y="36431"/>
                </a:lnTo>
                <a:lnTo>
                  <a:pt x="1520" y="49996"/>
                </a:lnTo>
                <a:lnTo>
                  <a:pt x="0" y="64769"/>
                </a:lnTo>
                <a:lnTo>
                  <a:pt x="3" y="65438"/>
                </a:lnTo>
                <a:lnTo>
                  <a:pt x="1657" y="79934"/>
                </a:lnTo>
                <a:lnTo>
                  <a:pt x="6156" y="93348"/>
                </a:lnTo>
                <a:lnTo>
                  <a:pt x="13227" y="105261"/>
                </a:lnTo>
                <a:lnTo>
                  <a:pt x="22593" y="115255"/>
                </a:lnTo>
                <a:lnTo>
                  <a:pt x="33980" y="122912"/>
                </a:lnTo>
                <a:lnTo>
                  <a:pt x="47115" y="127813"/>
                </a:lnTo>
                <a:lnTo>
                  <a:pt x="61722" y="129539"/>
                </a:lnTo>
                <a:lnTo>
                  <a:pt x="75937" y="127740"/>
                </a:lnTo>
                <a:lnTo>
                  <a:pt x="88833" y="122680"/>
                </a:lnTo>
                <a:lnTo>
                  <a:pt x="100132" y="114825"/>
                </a:lnTo>
                <a:lnTo>
                  <a:pt x="109498" y="104641"/>
                </a:lnTo>
                <a:lnTo>
                  <a:pt x="116600" y="92593"/>
                </a:lnTo>
                <a:lnTo>
                  <a:pt x="121106" y="79147"/>
                </a:lnTo>
                <a:lnTo>
                  <a:pt x="122682" y="64769"/>
                </a:lnTo>
                <a:lnTo>
                  <a:pt x="121135" y="49861"/>
                </a:lnTo>
                <a:lnTo>
                  <a:pt x="116713" y="36234"/>
                </a:lnTo>
                <a:lnTo>
                  <a:pt x="109709" y="24219"/>
                </a:lnTo>
                <a:lnTo>
                  <a:pt x="63672" y="16050"/>
                </a:lnTo>
                <a:lnTo>
                  <a:pt x="76723" y="18992"/>
                </a:lnTo>
                <a:lnTo>
                  <a:pt x="88103" y="26008"/>
                </a:lnTo>
                <a:lnTo>
                  <a:pt x="97106" y="364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9247" y="6764274"/>
            <a:ext cx="102870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8" y="9906"/>
                </a:moveTo>
                <a:lnTo>
                  <a:pt x="16002" y="25146"/>
                </a:lnTo>
                <a:lnTo>
                  <a:pt x="26621" y="20995"/>
                </a:lnTo>
                <a:lnTo>
                  <a:pt x="38602" y="17435"/>
                </a:lnTo>
                <a:lnTo>
                  <a:pt x="51816" y="16002"/>
                </a:lnTo>
                <a:lnTo>
                  <a:pt x="64434" y="17572"/>
                </a:lnTo>
                <a:lnTo>
                  <a:pt x="76460" y="23700"/>
                </a:lnTo>
                <a:lnTo>
                  <a:pt x="84156" y="34380"/>
                </a:lnTo>
                <a:lnTo>
                  <a:pt x="86868" y="49530"/>
                </a:lnTo>
                <a:lnTo>
                  <a:pt x="86868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2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8288" y="88392"/>
                </a:lnTo>
                <a:lnTo>
                  <a:pt x="18635" y="83928"/>
                </a:lnTo>
                <a:lnTo>
                  <a:pt x="23740" y="72671"/>
                </a:lnTo>
                <a:lnTo>
                  <a:pt x="34841" y="65195"/>
                </a:lnTo>
                <a:lnTo>
                  <a:pt x="51816" y="62484"/>
                </a:lnTo>
                <a:lnTo>
                  <a:pt x="63416" y="63000"/>
                </a:lnTo>
                <a:lnTo>
                  <a:pt x="76127" y="64906"/>
                </a:lnTo>
                <a:lnTo>
                  <a:pt x="86868" y="67818"/>
                </a:lnTo>
                <a:lnTo>
                  <a:pt x="86844" y="81220"/>
                </a:lnTo>
                <a:lnTo>
                  <a:pt x="83392" y="94053"/>
                </a:lnTo>
                <a:lnTo>
                  <a:pt x="74882" y="104297"/>
                </a:lnTo>
                <a:lnTo>
                  <a:pt x="62453" y="111082"/>
                </a:lnTo>
                <a:lnTo>
                  <a:pt x="47244" y="113538"/>
                </a:lnTo>
                <a:lnTo>
                  <a:pt x="46945" y="113536"/>
                </a:lnTo>
                <a:lnTo>
                  <a:pt x="32795" y="110497"/>
                </a:lnTo>
                <a:lnTo>
                  <a:pt x="22357" y="101950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6" y="127254"/>
                </a:lnTo>
                <a:lnTo>
                  <a:pt x="55730" y="126117"/>
                </a:lnTo>
                <a:lnTo>
                  <a:pt x="68448" y="121613"/>
                </a:lnTo>
                <a:lnTo>
                  <a:pt x="78683" y="114563"/>
                </a:lnTo>
                <a:lnTo>
                  <a:pt x="86868" y="105918"/>
                </a:lnTo>
                <a:lnTo>
                  <a:pt x="86868" y="125730"/>
                </a:lnTo>
                <a:lnTo>
                  <a:pt x="102870" y="125730"/>
                </a:lnTo>
                <a:lnTo>
                  <a:pt x="102870" y="49530"/>
                </a:lnTo>
                <a:lnTo>
                  <a:pt x="102431" y="40939"/>
                </a:lnTo>
                <a:lnTo>
                  <a:pt x="99089" y="26491"/>
                </a:lnTo>
                <a:lnTo>
                  <a:pt x="92481" y="15065"/>
                </a:lnTo>
                <a:lnTo>
                  <a:pt x="82635" y="6768"/>
                </a:lnTo>
                <a:lnTo>
                  <a:pt x="69579" y="1710"/>
                </a:lnTo>
                <a:lnTo>
                  <a:pt x="53340" y="0"/>
                </a:lnTo>
                <a:lnTo>
                  <a:pt x="47007" y="190"/>
                </a:lnTo>
                <a:lnTo>
                  <a:pt x="34177" y="1904"/>
                </a:lnTo>
                <a:lnTo>
                  <a:pt x="22361" y="5217"/>
                </a:lnTo>
                <a:lnTo>
                  <a:pt x="10668" y="9906"/>
                </a:lnTo>
                <a:close/>
              </a:path>
              <a:path w="102870" h="127253">
                <a:moveTo>
                  <a:pt x="22357" y="101950"/>
                </a:moveTo>
                <a:lnTo>
                  <a:pt x="18288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2357" y="101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8026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3527" y="38099"/>
                </a:lnTo>
                <a:lnTo>
                  <a:pt x="33527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664" y="142147"/>
                </a:lnTo>
                <a:lnTo>
                  <a:pt x="25548" y="154153"/>
                </a:lnTo>
                <a:lnTo>
                  <a:pt x="36446" y="160934"/>
                </a:lnTo>
                <a:lnTo>
                  <a:pt x="50291" y="163067"/>
                </a:lnTo>
                <a:lnTo>
                  <a:pt x="57911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49870" y="146036"/>
                </a:lnTo>
                <a:lnTo>
                  <a:pt x="38184" y="140404"/>
                </a:lnTo>
                <a:lnTo>
                  <a:pt x="33527" y="125729"/>
                </a:lnTo>
                <a:lnTo>
                  <a:pt x="33527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0426" y="6764274"/>
            <a:ext cx="102869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7" y="9906"/>
                </a:moveTo>
                <a:lnTo>
                  <a:pt x="16001" y="25146"/>
                </a:lnTo>
                <a:lnTo>
                  <a:pt x="26126" y="21169"/>
                </a:lnTo>
                <a:lnTo>
                  <a:pt x="38141" y="17490"/>
                </a:lnTo>
                <a:lnTo>
                  <a:pt x="51053" y="16002"/>
                </a:lnTo>
                <a:lnTo>
                  <a:pt x="64548" y="17704"/>
                </a:lnTo>
                <a:lnTo>
                  <a:pt x="76578" y="23891"/>
                </a:lnTo>
                <a:lnTo>
                  <a:pt x="84202" y="34526"/>
                </a:lnTo>
                <a:lnTo>
                  <a:pt x="86867" y="49530"/>
                </a:lnTo>
                <a:lnTo>
                  <a:pt x="86867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1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7525" y="88392"/>
                </a:lnTo>
                <a:lnTo>
                  <a:pt x="18019" y="83389"/>
                </a:lnTo>
                <a:lnTo>
                  <a:pt x="23713" y="72404"/>
                </a:lnTo>
                <a:lnTo>
                  <a:pt x="35215" y="65121"/>
                </a:lnTo>
                <a:lnTo>
                  <a:pt x="51815" y="62484"/>
                </a:lnTo>
                <a:lnTo>
                  <a:pt x="63547" y="63000"/>
                </a:lnTo>
                <a:lnTo>
                  <a:pt x="76464" y="64906"/>
                </a:lnTo>
                <a:lnTo>
                  <a:pt x="86867" y="67818"/>
                </a:lnTo>
                <a:lnTo>
                  <a:pt x="86843" y="81220"/>
                </a:lnTo>
                <a:lnTo>
                  <a:pt x="83273" y="94053"/>
                </a:lnTo>
                <a:lnTo>
                  <a:pt x="74590" y="104297"/>
                </a:lnTo>
                <a:lnTo>
                  <a:pt x="62134" y="111082"/>
                </a:lnTo>
                <a:lnTo>
                  <a:pt x="47243" y="113538"/>
                </a:lnTo>
                <a:lnTo>
                  <a:pt x="46271" y="113525"/>
                </a:lnTo>
                <a:lnTo>
                  <a:pt x="32206" y="110320"/>
                </a:lnTo>
                <a:lnTo>
                  <a:pt x="21672" y="101784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5" y="127254"/>
                </a:lnTo>
                <a:lnTo>
                  <a:pt x="55804" y="126117"/>
                </a:lnTo>
                <a:lnTo>
                  <a:pt x="68714" y="121613"/>
                </a:lnTo>
                <a:lnTo>
                  <a:pt x="79011" y="114563"/>
                </a:lnTo>
                <a:lnTo>
                  <a:pt x="86867" y="105918"/>
                </a:lnTo>
                <a:lnTo>
                  <a:pt x="86867" y="125730"/>
                </a:lnTo>
                <a:lnTo>
                  <a:pt x="102869" y="125730"/>
                </a:lnTo>
                <a:lnTo>
                  <a:pt x="102869" y="49530"/>
                </a:lnTo>
                <a:lnTo>
                  <a:pt x="102395" y="40939"/>
                </a:lnTo>
                <a:lnTo>
                  <a:pt x="98838" y="26491"/>
                </a:lnTo>
                <a:lnTo>
                  <a:pt x="91964" y="15065"/>
                </a:lnTo>
                <a:lnTo>
                  <a:pt x="81962" y="6768"/>
                </a:lnTo>
                <a:lnTo>
                  <a:pt x="69024" y="1710"/>
                </a:lnTo>
                <a:lnTo>
                  <a:pt x="53339" y="0"/>
                </a:lnTo>
                <a:lnTo>
                  <a:pt x="46748" y="190"/>
                </a:lnTo>
                <a:lnTo>
                  <a:pt x="33620" y="1904"/>
                </a:lnTo>
                <a:lnTo>
                  <a:pt x="21890" y="5217"/>
                </a:lnTo>
                <a:lnTo>
                  <a:pt x="10667" y="9906"/>
                </a:lnTo>
                <a:close/>
              </a:path>
              <a:path w="102870" h="127253">
                <a:moveTo>
                  <a:pt x="21672" y="101784"/>
                </a:moveTo>
                <a:lnTo>
                  <a:pt x="17525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1672" y="101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0633" y="6763511"/>
            <a:ext cx="102108" cy="126492"/>
          </a:xfrm>
          <a:custGeom>
            <a:avLst/>
            <a:gdLst/>
            <a:ahLst/>
            <a:cxnLst/>
            <a:rect l="l" t="t" r="r" b="b"/>
            <a:pathLst>
              <a:path w="102107" h="126492">
                <a:moveTo>
                  <a:pt x="17525" y="23622"/>
                </a:moveTo>
                <a:lnTo>
                  <a:pt x="17525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5" y="126492"/>
                </a:lnTo>
                <a:lnTo>
                  <a:pt x="17590" y="52918"/>
                </a:lnTo>
                <a:lnTo>
                  <a:pt x="20742" y="37957"/>
                </a:lnTo>
                <a:lnTo>
                  <a:pt x="28174" y="26563"/>
                </a:lnTo>
                <a:lnTo>
                  <a:pt x="39251" y="19309"/>
                </a:lnTo>
                <a:lnTo>
                  <a:pt x="53339" y="16764"/>
                </a:lnTo>
                <a:lnTo>
                  <a:pt x="64584" y="18580"/>
                </a:lnTo>
                <a:lnTo>
                  <a:pt x="75469" y="25717"/>
                </a:lnTo>
                <a:lnTo>
                  <a:pt x="82247" y="37556"/>
                </a:lnTo>
                <a:lnTo>
                  <a:pt x="84581" y="53340"/>
                </a:lnTo>
                <a:lnTo>
                  <a:pt x="84581" y="126492"/>
                </a:lnTo>
                <a:lnTo>
                  <a:pt x="102107" y="126492"/>
                </a:lnTo>
                <a:lnTo>
                  <a:pt x="102013" y="45716"/>
                </a:lnTo>
                <a:lnTo>
                  <a:pt x="99415" y="30368"/>
                </a:lnTo>
                <a:lnTo>
                  <a:pt x="93450" y="17706"/>
                </a:lnTo>
                <a:lnTo>
                  <a:pt x="84374" y="8147"/>
                </a:lnTo>
                <a:lnTo>
                  <a:pt x="72442" y="2106"/>
                </a:lnTo>
                <a:lnTo>
                  <a:pt x="57911" y="0"/>
                </a:lnTo>
                <a:lnTo>
                  <a:pt x="47294" y="1049"/>
                </a:lnTo>
                <a:lnTo>
                  <a:pt x="34588" y="5886"/>
                </a:lnTo>
                <a:lnTo>
                  <a:pt x="24817" y="13746"/>
                </a:lnTo>
                <a:lnTo>
                  <a:pt x="17525" y="236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9412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5051" y="38099"/>
                </a:lnTo>
                <a:lnTo>
                  <a:pt x="35051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582" y="142147"/>
                </a:lnTo>
                <a:lnTo>
                  <a:pt x="25277" y="154153"/>
                </a:lnTo>
                <a:lnTo>
                  <a:pt x="36120" y="160934"/>
                </a:lnTo>
                <a:lnTo>
                  <a:pt x="50291" y="163067"/>
                </a:lnTo>
                <a:lnTo>
                  <a:pt x="58673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50978" y="146158"/>
                </a:lnTo>
                <a:lnTo>
                  <a:pt x="39387" y="140766"/>
                </a:lnTo>
                <a:lnTo>
                  <a:pt x="35051" y="125729"/>
                </a:lnTo>
                <a:lnTo>
                  <a:pt x="35051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2282" y="6718554"/>
            <a:ext cx="18288" cy="171450"/>
          </a:xfrm>
          <a:custGeom>
            <a:avLst/>
            <a:gdLst/>
            <a:ahLst/>
            <a:cxnLst/>
            <a:rect l="l" t="t" r="r" b="b"/>
            <a:pathLst>
              <a:path w="18288" h="171450">
                <a:moveTo>
                  <a:pt x="18287" y="48005"/>
                </a:moveTo>
                <a:lnTo>
                  <a:pt x="761" y="48005"/>
                </a:lnTo>
                <a:lnTo>
                  <a:pt x="761" y="171449"/>
                </a:lnTo>
                <a:lnTo>
                  <a:pt x="18287" y="171449"/>
                </a:lnTo>
                <a:lnTo>
                  <a:pt x="18287" y="48005"/>
                </a:lnTo>
                <a:close/>
              </a:path>
              <a:path w="18288" h="171450">
                <a:moveTo>
                  <a:pt x="19811" y="0"/>
                </a:moveTo>
                <a:lnTo>
                  <a:pt x="0" y="0"/>
                </a:lnTo>
                <a:lnTo>
                  <a:pt x="0" y="20573"/>
                </a:lnTo>
                <a:lnTo>
                  <a:pt x="19811" y="20573"/>
                </a:lnTo>
                <a:lnTo>
                  <a:pt x="198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61807" y="6766559"/>
            <a:ext cx="0" cy="123444"/>
          </a:xfrm>
          <a:custGeom>
            <a:avLst/>
            <a:gdLst/>
            <a:ahLst/>
            <a:cxnLst/>
            <a:rect l="l" t="t" r="r" b="b"/>
            <a:pathLst>
              <a:path h="123444">
                <a:moveTo>
                  <a:pt x="0" y="0"/>
                </a:moveTo>
                <a:lnTo>
                  <a:pt x="0" y="123444"/>
                </a:lnTo>
              </a:path>
            </a:pathLst>
          </a:custGeom>
          <a:ln w="1879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4098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3662" y="6223"/>
                </a:moveTo>
                <a:lnTo>
                  <a:pt x="22426" y="13816"/>
                </a:lnTo>
                <a:lnTo>
                  <a:pt x="13111" y="23867"/>
                </a:lnTo>
                <a:lnTo>
                  <a:pt x="6047" y="35976"/>
                </a:lnTo>
                <a:lnTo>
                  <a:pt x="1567" y="49743"/>
                </a:lnTo>
                <a:lnTo>
                  <a:pt x="0" y="64770"/>
                </a:lnTo>
                <a:lnTo>
                  <a:pt x="1335" y="78204"/>
                </a:lnTo>
                <a:lnTo>
                  <a:pt x="5600" y="91880"/>
                </a:lnTo>
                <a:lnTo>
                  <a:pt x="12473" y="104150"/>
                </a:lnTo>
                <a:lnTo>
                  <a:pt x="21625" y="114534"/>
                </a:lnTo>
                <a:lnTo>
                  <a:pt x="32722" y="122549"/>
                </a:lnTo>
                <a:lnTo>
                  <a:pt x="45436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773" y="93726"/>
                </a:lnTo>
                <a:lnTo>
                  <a:pt x="94857" y="95732"/>
                </a:lnTo>
                <a:lnTo>
                  <a:pt x="85068" y="103956"/>
                </a:lnTo>
                <a:lnTo>
                  <a:pt x="73515" y="109794"/>
                </a:lnTo>
                <a:lnTo>
                  <a:pt x="60197" y="112014"/>
                </a:lnTo>
                <a:lnTo>
                  <a:pt x="60017" y="112013"/>
                </a:lnTo>
                <a:lnTo>
                  <a:pt x="46559" y="109539"/>
                </a:lnTo>
                <a:lnTo>
                  <a:pt x="34891" y="102779"/>
                </a:lnTo>
                <a:lnTo>
                  <a:pt x="25703" y="92532"/>
                </a:lnTo>
                <a:lnTo>
                  <a:pt x="19685" y="79596"/>
                </a:lnTo>
                <a:lnTo>
                  <a:pt x="17525" y="64770"/>
                </a:lnTo>
                <a:lnTo>
                  <a:pt x="17534" y="63746"/>
                </a:lnTo>
                <a:lnTo>
                  <a:pt x="19825" y="48436"/>
                </a:lnTo>
                <a:lnTo>
                  <a:pt x="25759" y="35303"/>
                </a:lnTo>
                <a:lnTo>
                  <a:pt x="34738" y="25050"/>
                </a:lnTo>
                <a:lnTo>
                  <a:pt x="46163" y="18381"/>
                </a:lnTo>
                <a:lnTo>
                  <a:pt x="59435" y="16002"/>
                </a:lnTo>
                <a:lnTo>
                  <a:pt x="62287" y="16085"/>
                </a:lnTo>
                <a:lnTo>
                  <a:pt x="75145" y="18997"/>
                </a:lnTo>
                <a:lnTo>
                  <a:pt x="85758" y="25553"/>
                </a:lnTo>
                <a:lnTo>
                  <a:pt x="95249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488" y="1488"/>
                </a:lnTo>
                <a:lnTo>
                  <a:pt x="33662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48878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84692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2999" y="6223"/>
                </a:moveTo>
                <a:lnTo>
                  <a:pt x="21781" y="13816"/>
                </a:lnTo>
                <a:lnTo>
                  <a:pt x="12624" y="23867"/>
                </a:lnTo>
                <a:lnTo>
                  <a:pt x="5776" y="35976"/>
                </a:lnTo>
                <a:lnTo>
                  <a:pt x="1485" y="49743"/>
                </a:lnTo>
                <a:lnTo>
                  <a:pt x="0" y="64770"/>
                </a:lnTo>
                <a:lnTo>
                  <a:pt x="1265" y="78204"/>
                </a:lnTo>
                <a:lnTo>
                  <a:pt x="5345" y="91880"/>
                </a:lnTo>
                <a:lnTo>
                  <a:pt x="12003" y="104150"/>
                </a:lnTo>
                <a:lnTo>
                  <a:pt x="20988" y="114534"/>
                </a:lnTo>
                <a:lnTo>
                  <a:pt x="32055" y="122549"/>
                </a:lnTo>
                <a:lnTo>
                  <a:pt x="44953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011" y="93726"/>
                </a:lnTo>
                <a:lnTo>
                  <a:pt x="94551" y="95273"/>
                </a:lnTo>
                <a:lnTo>
                  <a:pt x="84900" y="103709"/>
                </a:lnTo>
                <a:lnTo>
                  <a:pt x="73545" y="109721"/>
                </a:lnTo>
                <a:lnTo>
                  <a:pt x="60197" y="112014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16763" y="64770"/>
                </a:lnTo>
                <a:lnTo>
                  <a:pt x="16786" y="63124"/>
                </a:lnTo>
                <a:lnTo>
                  <a:pt x="19202" y="47996"/>
                </a:lnTo>
                <a:lnTo>
                  <a:pt x="25226" y="35031"/>
                </a:lnTo>
                <a:lnTo>
                  <a:pt x="34306" y="24918"/>
                </a:lnTo>
                <a:lnTo>
                  <a:pt x="45893" y="18345"/>
                </a:lnTo>
                <a:lnTo>
                  <a:pt x="59435" y="16002"/>
                </a:lnTo>
                <a:lnTo>
                  <a:pt x="61464" y="16047"/>
                </a:lnTo>
                <a:lnTo>
                  <a:pt x="74382" y="18836"/>
                </a:lnTo>
                <a:lnTo>
                  <a:pt x="85193" y="25417"/>
                </a:lnTo>
                <a:lnTo>
                  <a:pt x="94487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031" y="1488"/>
                </a:lnTo>
                <a:lnTo>
                  <a:pt x="32999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0422" y="6763512"/>
            <a:ext cx="121920" cy="129539"/>
          </a:xfrm>
          <a:custGeom>
            <a:avLst/>
            <a:gdLst/>
            <a:ahLst/>
            <a:cxnLst/>
            <a:rect l="l" t="t" r="r" b="b"/>
            <a:pathLst>
              <a:path w="121920" h="129540">
                <a:moveTo>
                  <a:pt x="60198" y="0"/>
                </a:moveTo>
                <a:lnTo>
                  <a:pt x="46503" y="1601"/>
                </a:lnTo>
                <a:lnTo>
                  <a:pt x="33591" y="6407"/>
                </a:lnTo>
                <a:lnTo>
                  <a:pt x="22329" y="14025"/>
                </a:lnTo>
                <a:lnTo>
                  <a:pt x="13027" y="24063"/>
                </a:lnTo>
                <a:lnTo>
                  <a:pt x="5997" y="36128"/>
                </a:lnTo>
                <a:lnTo>
                  <a:pt x="19345" y="47559"/>
                </a:lnTo>
                <a:lnTo>
                  <a:pt x="25459" y="34761"/>
                </a:lnTo>
                <a:lnTo>
                  <a:pt x="34641" y="24788"/>
                </a:lnTo>
                <a:lnTo>
                  <a:pt x="46389" y="18310"/>
                </a:lnTo>
                <a:lnTo>
                  <a:pt x="60198" y="16001"/>
                </a:lnTo>
                <a:lnTo>
                  <a:pt x="62267" y="16050"/>
                </a:lnTo>
                <a:lnTo>
                  <a:pt x="75813" y="18992"/>
                </a:lnTo>
                <a:lnTo>
                  <a:pt x="87227" y="26008"/>
                </a:lnTo>
                <a:lnTo>
                  <a:pt x="96004" y="36424"/>
                </a:lnTo>
                <a:lnTo>
                  <a:pt x="101641" y="49569"/>
                </a:lnTo>
                <a:lnTo>
                  <a:pt x="103632" y="64769"/>
                </a:lnTo>
                <a:lnTo>
                  <a:pt x="103626" y="65586"/>
                </a:lnTo>
                <a:lnTo>
                  <a:pt x="101430" y="80221"/>
                </a:lnTo>
                <a:lnTo>
                  <a:pt x="95565" y="92961"/>
                </a:lnTo>
                <a:lnTo>
                  <a:pt x="86454" y="103026"/>
                </a:lnTo>
                <a:lnTo>
                  <a:pt x="74523" y="109637"/>
                </a:lnTo>
                <a:lnTo>
                  <a:pt x="60198" y="112013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5522" y="92593"/>
                </a:lnTo>
                <a:lnTo>
                  <a:pt x="12246" y="104738"/>
                </a:lnTo>
                <a:lnTo>
                  <a:pt x="21306" y="114938"/>
                </a:lnTo>
                <a:lnTo>
                  <a:pt x="32471" y="122761"/>
                </a:lnTo>
                <a:lnTo>
                  <a:pt x="45512" y="127773"/>
                </a:lnTo>
                <a:lnTo>
                  <a:pt x="60198" y="129539"/>
                </a:lnTo>
                <a:lnTo>
                  <a:pt x="60880" y="129536"/>
                </a:lnTo>
                <a:lnTo>
                  <a:pt x="75426" y="127615"/>
                </a:lnTo>
                <a:lnTo>
                  <a:pt x="88488" y="122488"/>
                </a:lnTo>
                <a:lnTo>
                  <a:pt x="99791" y="114611"/>
                </a:lnTo>
                <a:lnTo>
                  <a:pt x="109061" y="104444"/>
                </a:lnTo>
                <a:lnTo>
                  <a:pt x="116021" y="92442"/>
                </a:lnTo>
                <a:lnTo>
                  <a:pt x="120399" y="79065"/>
                </a:lnTo>
                <a:lnTo>
                  <a:pt x="121920" y="64769"/>
                </a:lnTo>
                <a:lnTo>
                  <a:pt x="121916" y="64087"/>
                </a:lnTo>
                <a:lnTo>
                  <a:pt x="120262" y="49359"/>
                </a:lnTo>
                <a:lnTo>
                  <a:pt x="115763" y="35857"/>
                </a:lnTo>
                <a:lnTo>
                  <a:pt x="108692" y="23960"/>
                </a:lnTo>
                <a:lnTo>
                  <a:pt x="99326" y="14046"/>
                </a:lnTo>
                <a:lnTo>
                  <a:pt x="87939" y="6495"/>
                </a:lnTo>
                <a:lnTo>
                  <a:pt x="74804" y="1687"/>
                </a:lnTo>
                <a:lnTo>
                  <a:pt x="60198" y="0"/>
                </a:lnTo>
                <a:close/>
              </a:path>
              <a:path w="121920" h="129540">
                <a:moveTo>
                  <a:pt x="5522" y="92593"/>
                </a:moveTo>
                <a:lnTo>
                  <a:pt x="18967" y="79484"/>
                </a:lnTo>
                <a:lnTo>
                  <a:pt x="16764" y="64769"/>
                </a:lnTo>
                <a:lnTo>
                  <a:pt x="16805" y="62508"/>
                </a:lnTo>
                <a:lnTo>
                  <a:pt x="19345" y="47559"/>
                </a:lnTo>
                <a:lnTo>
                  <a:pt x="5997" y="36128"/>
                </a:lnTo>
                <a:lnTo>
                  <a:pt x="1551" y="49828"/>
                </a:lnTo>
                <a:lnTo>
                  <a:pt x="0" y="64769"/>
                </a:lnTo>
                <a:lnTo>
                  <a:pt x="1363" y="78937"/>
                </a:lnTo>
                <a:lnTo>
                  <a:pt x="5522" y="925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63584" y="6763511"/>
            <a:ext cx="177546" cy="126492"/>
          </a:xfrm>
          <a:custGeom>
            <a:avLst/>
            <a:gdLst/>
            <a:ahLst/>
            <a:cxnLst/>
            <a:rect l="l" t="t" r="r" b="b"/>
            <a:pathLst>
              <a:path w="177546" h="126492">
                <a:moveTo>
                  <a:pt x="17526" y="22860"/>
                </a:moveTo>
                <a:lnTo>
                  <a:pt x="17526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6" y="126492"/>
                </a:lnTo>
                <a:lnTo>
                  <a:pt x="17526" y="55626"/>
                </a:lnTo>
                <a:lnTo>
                  <a:pt x="19975" y="39883"/>
                </a:lnTo>
                <a:lnTo>
                  <a:pt x="26776" y="27609"/>
                </a:lnTo>
                <a:lnTo>
                  <a:pt x="37143" y="19618"/>
                </a:lnTo>
                <a:lnTo>
                  <a:pt x="50292" y="16764"/>
                </a:lnTo>
                <a:lnTo>
                  <a:pt x="60014" y="18173"/>
                </a:lnTo>
                <a:lnTo>
                  <a:pt x="70765" y="24800"/>
                </a:lnTo>
                <a:lnTo>
                  <a:pt x="77609" y="36611"/>
                </a:lnTo>
                <a:lnTo>
                  <a:pt x="80010" y="53340"/>
                </a:lnTo>
                <a:lnTo>
                  <a:pt x="80010" y="126492"/>
                </a:lnTo>
                <a:lnTo>
                  <a:pt x="96774" y="126492"/>
                </a:lnTo>
                <a:lnTo>
                  <a:pt x="96774" y="54102"/>
                </a:lnTo>
                <a:lnTo>
                  <a:pt x="98997" y="38936"/>
                </a:lnTo>
                <a:lnTo>
                  <a:pt x="105901" y="26720"/>
                </a:lnTo>
                <a:lnTo>
                  <a:pt x="116439" y="19278"/>
                </a:lnTo>
                <a:lnTo>
                  <a:pt x="129539" y="16764"/>
                </a:lnTo>
                <a:lnTo>
                  <a:pt x="140784" y="18423"/>
                </a:lnTo>
                <a:lnTo>
                  <a:pt x="151669" y="25180"/>
                </a:lnTo>
                <a:lnTo>
                  <a:pt x="158447" y="36902"/>
                </a:lnTo>
                <a:lnTo>
                  <a:pt x="160782" y="53340"/>
                </a:lnTo>
                <a:lnTo>
                  <a:pt x="160782" y="126492"/>
                </a:lnTo>
                <a:lnTo>
                  <a:pt x="177546" y="126492"/>
                </a:lnTo>
                <a:lnTo>
                  <a:pt x="177451" y="45625"/>
                </a:lnTo>
                <a:lnTo>
                  <a:pt x="174853" y="30054"/>
                </a:lnTo>
                <a:lnTo>
                  <a:pt x="168888" y="17385"/>
                </a:lnTo>
                <a:lnTo>
                  <a:pt x="159812" y="7940"/>
                </a:lnTo>
                <a:lnTo>
                  <a:pt x="147880" y="2038"/>
                </a:lnTo>
                <a:lnTo>
                  <a:pt x="133350" y="0"/>
                </a:lnTo>
                <a:lnTo>
                  <a:pt x="122493" y="1177"/>
                </a:lnTo>
                <a:lnTo>
                  <a:pt x="110209" y="6068"/>
                </a:lnTo>
                <a:lnTo>
                  <a:pt x="100287" y="13871"/>
                </a:lnTo>
                <a:lnTo>
                  <a:pt x="92202" y="23622"/>
                </a:lnTo>
                <a:lnTo>
                  <a:pt x="89569" y="18423"/>
                </a:lnTo>
                <a:lnTo>
                  <a:pt x="81385" y="8984"/>
                </a:lnTo>
                <a:lnTo>
                  <a:pt x="69744" y="2445"/>
                </a:lnTo>
                <a:lnTo>
                  <a:pt x="54864" y="0"/>
                </a:lnTo>
                <a:lnTo>
                  <a:pt x="47860" y="518"/>
                </a:lnTo>
                <a:lnTo>
                  <a:pt x="34908" y="4964"/>
                </a:lnTo>
                <a:lnTo>
                  <a:pt x="25057" y="12857"/>
                </a:lnTo>
                <a:lnTo>
                  <a:pt x="17526" y="228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731" y="2379662"/>
            <a:ext cx="7437554" cy="3713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5">
              <a:lnSpc>
                <a:spcPts val="2965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6583680"/>
            <a:ext cx="8538972" cy="481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62000" y="578103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2000" y="1852929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9" y="7080250"/>
            <a:ext cx="8504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57" y="7216077"/>
            <a:ext cx="2347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F7D19A07-1F49-4130-AAE0-D000B809B357}"/>
              </a:ext>
            </a:extLst>
          </p:cNvPr>
          <p:cNvSpPr txBox="1"/>
          <p:nvPr/>
        </p:nvSpPr>
        <p:spPr>
          <a:xfrm>
            <a:off x="993902" y="1021017"/>
            <a:ext cx="7464298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lang="en-US" sz="2800" b="1" spc="0" dirty="0">
                <a:solidFill>
                  <a:srgbClr val="7E7E7E"/>
                </a:solidFill>
                <a:latin typeface="Arial"/>
                <a:cs typeface="Arial"/>
              </a:rPr>
              <a:t>ECONOMIC FREE ZONE HIGHLIGHTS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76200" y="1676400"/>
            <a:ext cx="9829800" cy="5129425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Complete Holiday From All Federal, State And Local Government Taxes, Rates, And Levies.</a:t>
            </a:r>
          </a:p>
          <a:p>
            <a:pPr lvl="0"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Duty Free Importation Of Capital Goods, Machinery/Components, Spare Parts, Raw Materials And Consumable Items In The Zones.</a:t>
            </a:r>
          </a:p>
          <a:p>
            <a:pPr lvl="0"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100% Foreign Ownership Of Investments.</a:t>
            </a:r>
          </a:p>
          <a:p>
            <a:pPr lvl="0"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100% Repatriation Of Capital, Profits And Dividends.</a:t>
            </a:r>
          </a:p>
          <a:p>
            <a:pPr lvl="0"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Waiver Of All Imports And Export Licenses.</a:t>
            </a:r>
          </a:p>
          <a:p>
            <a:pPr lvl="0"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One-stop Approvals for Permits, Operating License &amp; Incorporation Papers</a:t>
            </a:r>
          </a:p>
          <a:p>
            <a:pPr lvl="0"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Waiver On All Expatriate Quotas For Companies Operating In The Zones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1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62000" y="717803"/>
            <a:ext cx="8506968" cy="0"/>
          </a:xfrm>
          <a:custGeom>
            <a:avLst/>
            <a:gdLst/>
            <a:ahLst/>
            <a:cxnLst/>
            <a:rect l="l" t="t" r="r" b="b"/>
            <a:pathLst>
              <a:path w="8506968">
                <a:moveTo>
                  <a:pt x="8506968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0" y="6574536"/>
            <a:ext cx="8538972" cy="490728"/>
          </a:xfrm>
          <a:custGeom>
            <a:avLst/>
            <a:gdLst/>
            <a:ahLst/>
            <a:cxnLst/>
            <a:rect l="l" t="t" r="r" b="b"/>
            <a:pathLst>
              <a:path w="8538972" h="490728">
                <a:moveTo>
                  <a:pt x="8538972" y="490727"/>
                </a:moveTo>
                <a:lnTo>
                  <a:pt x="8538972" y="9143"/>
                </a:lnTo>
                <a:lnTo>
                  <a:pt x="0" y="9143"/>
                </a:lnTo>
                <a:lnTo>
                  <a:pt x="0" y="490727"/>
                </a:lnTo>
                <a:lnTo>
                  <a:pt x="8538972" y="490727"/>
                </a:lnTo>
                <a:close/>
              </a:path>
            </a:pathLst>
          </a:custGeom>
          <a:solidFill>
            <a:srgbClr val="52A8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62622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62000" y="6583680"/>
            <a:ext cx="8538972" cy="481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79" y="6781546"/>
            <a:ext cx="2347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655AC5-4351-4E12-AC7C-F8C1252D3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96" y="769531"/>
            <a:ext cx="8515408" cy="593091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93902" y="1434020"/>
            <a:ext cx="84916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EKO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000" y="1992629"/>
            <a:ext cx="8506968" cy="0"/>
          </a:xfrm>
          <a:custGeom>
            <a:avLst/>
            <a:gdLst/>
            <a:ahLst/>
            <a:cxnLst/>
            <a:rect l="l" t="t" r="r" b="b"/>
            <a:pathLst>
              <a:path w="8506968">
                <a:moveTo>
                  <a:pt x="8506968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48947" y="1434020"/>
            <a:ext cx="2164865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-20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TLANTIC’S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0129" y="3112190"/>
            <a:ext cx="20115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VIC</a:t>
            </a:r>
            <a:r>
              <a:rPr sz="1800" spc="-2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ORIA</a:t>
            </a:r>
            <a:r>
              <a:rPr sz="1800" spc="-9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ISLAND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1244" y="1434020"/>
            <a:ext cx="1908437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LOC</a:t>
            </a:r>
            <a:r>
              <a:rPr sz="2800" b="1" spc="-20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1626" y="3480990"/>
            <a:ext cx="70765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LEKKI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0794" y="4676568"/>
            <a:ext cx="168087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EKO</a:t>
            </a:r>
            <a:r>
              <a:rPr sz="1800" spc="-94" dirty="0">
                <a:latin typeface="Arial"/>
                <a:cs typeface="Arial"/>
              </a:rPr>
              <a:t> </a:t>
            </a:r>
            <a:r>
              <a:rPr sz="1800" spc="-13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TLANTIC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89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762000" y="717803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0" y="1992629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68006" y="743711"/>
            <a:ext cx="1738122" cy="123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" y="6574536"/>
            <a:ext cx="8538972" cy="490728"/>
          </a:xfrm>
          <a:custGeom>
            <a:avLst/>
            <a:gdLst/>
            <a:ahLst/>
            <a:cxnLst/>
            <a:rect l="l" t="t" r="r" b="b"/>
            <a:pathLst>
              <a:path w="8538972" h="490728">
                <a:moveTo>
                  <a:pt x="8538972" y="490727"/>
                </a:moveTo>
                <a:lnTo>
                  <a:pt x="8538972" y="9143"/>
                </a:lnTo>
                <a:lnTo>
                  <a:pt x="0" y="9143"/>
                </a:lnTo>
                <a:lnTo>
                  <a:pt x="0" y="490727"/>
                </a:lnTo>
                <a:lnTo>
                  <a:pt x="8538972" y="490727"/>
                </a:lnTo>
                <a:close/>
              </a:path>
            </a:pathLst>
          </a:custGeom>
          <a:solidFill>
            <a:srgbClr val="52A8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62622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902" y="1434020"/>
            <a:ext cx="489159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>
                <a:solidFill>
                  <a:srgbClr val="7E7E7E"/>
                </a:solidFill>
                <a:latin typeface="Arial"/>
                <a:cs typeface="Arial"/>
              </a:rPr>
              <a:t>KEY</a:t>
            </a:r>
            <a:r>
              <a:rPr sz="2800" b="1" spc="-5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800" b="1" spc="-154" dirty="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sz="2800" b="1" spc="0" dirty="0">
                <a:solidFill>
                  <a:srgbClr val="7E7E7E"/>
                </a:solidFill>
                <a:latin typeface="Arial"/>
                <a:cs typeface="Arial"/>
              </a:rPr>
              <a:t>ACTS: EKO</a:t>
            </a:r>
            <a:r>
              <a:rPr sz="2800" b="1" spc="-10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800" b="1" spc="-209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2800" b="1" spc="0" dirty="0">
                <a:solidFill>
                  <a:srgbClr val="7E7E7E"/>
                </a:solidFill>
                <a:latin typeface="Arial"/>
                <a:cs typeface="Arial"/>
              </a:rPr>
              <a:t>TLANTIC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6583680"/>
            <a:ext cx="8538972" cy="481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62000" y="578103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2000" y="1852929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495" y="6741922"/>
            <a:ext cx="2347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502920" y="1957175"/>
            <a:ext cx="9555480" cy="5129425"/>
          </a:xfrm>
        </p:spPr>
        <p:txBody>
          <a:bodyPr/>
          <a:lstStyle/>
          <a:p>
            <a:pPr marL="12700" marR="53378">
              <a:lnSpc>
                <a:spcPct val="200000"/>
              </a:lnSpc>
              <a:spcBef>
                <a:spcPts val="148"/>
              </a:spcBef>
            </a:pPr>
            <a:r>
              <a:rPr lang="en-US" sz="26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Size: 10 Million Square Meters.</a:t>
            </a:r>
          </a:p>
          <a:p>
            <a:pPr marL="12700" marR="53378">
              <a:lnSpc>
                <a:spcPct val="200000"/>
              </a:lnSpc>
              <a:spcBef>
                <a:spcPts val="148"/>
              </a:spcBef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Residents: 300,000, Commuters: 200,000.</a:t>
            </a:r>
          </a:p>
          <a:p>
            <a:pPr marL="12700" marR="53378">
              <a:lnSpc>
                <a:spcPct val="200000"/>
              </a:lnSpc>
              <a:spcBef>
                <a:spcPts val="148"/>
              </a:spcBef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Location:</a:t>
            </a:r>
            <a:r>
              <a:rPr lang="en-US" sz="2600" spc="-15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6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djacent To </a:t>
            </a:r>
            <a:r>
              <a:rPr lang="en-US" sz="26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ictoria Island And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Lekki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12700" marR="53378">
              <a:lnSpc>
                <a:spcPct val="200000"/>
              </a:lnSpc>
              <a:spcBef>
                <a:spcPts val="148"/>
              </a:spcBef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100% Privately Funded.</a:t>
            </a:r>
          </a:p>
          <a:p>
            <a:pPr marR="53378">
              <a:lnSpc>
                <a:spcPct val="200000"/>
              </a:lnSpc>
              <a:spcBef>
                <a:spcPts val="148"/>
              </a:spcBef>
            </a:pP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Eko</a:t>
            </a:r>
            <a:r>
              <a:rPr lang="en-US" sz="2600" spc="-15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Atlantic</a:t>
            </a:r>
            <a:r>
              <a:rPr lang="en-US" sz="2600" spc="-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Financial, Commercial, Residential Free Zone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12750" marR="53378" lvl="1">
              <a:lnSpc>
                <a:spcPct val="200000"/>
              </a:lnSpc>
              <a:spcBef>
                <a:spcPts val="148"/>
              </a:spcBef>
              <a:buNone/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200000"/>
              </a:lnSpc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762000" y="717803"/>
            <a:ext cx="8506968" cy="0"/>
          </a:xfrm>
          <a:custGeom>
            <a:avLst/>
            <a:gdLst/>
            <a:ahLst/>
            <a:cxnLst/>
            <a:rect l="l" t="t" r="r" b="b"/>
            <a:pathLst>
              <a:path w="8506968">
                <a:moveTo>
                  <a:pt x="8506968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0" y="1992629"/>
            <a:ext cx="8506968" cy="0"/>
          </a:xfrm>
          <a:custGeom>
            <a:avLst/>
            <a:gdLst/>
            <a:ahLst/>
            <a:cxnLst/>
            <a:rect l="l" t="t" r="r" b="b"/>
            <a:pathLst>
              <a:path w="8506968">
                <a:moveTo>
                  <a:pt x="8506968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68006" y="743711"/>
            <a:ext cx="1738122" cy="123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80454" y="6765035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0386" y="125730"/>
                </a:moveTo>
                <a:lnTo>
                  <a:pt x="55626" y="125730"/>
                </a:lnTo>
                <a:lnTo>
                  <a:pt x="86868" y="27432"/>
                </a:lnTo>
                <a:lnTo>
                  <a:pt x="118872" y="125730"/>
                </a:lnTo>
                <a:lnTo>
                  <a:pt x="134112" y="125730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4"/>
                </a:lnTo>
                <a:lnTo>
                  <a:pt x="94488" y="0"/>
                </a:lnTo>
                <a:lnTo>
                  <a:pt x="80772" y="0"/>
                </a:lnTo>
                <a:lnTo>
                  <a:pt x="48768" y="100584"/>
                </a:lnTo>
                <a:lnTo>
                  <a:pt x="18288" y="1524"/>
                </a:lnTo>
                <a:lnTo>
                  <a:pt x="0" y="1524"/>
                </a:lnTo>
                <a:lnTo>
                  <a:pt x="40386" y="125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478" y="6765036"/>
            <a:ext cx="176022" cy="125730"/>
          </a:xfrm>
          <a:custGeom>
            <a:avLst/>
            <a:gdLst/>
            <a:ahLst/>
            <a:cxnLst/>
            <a:rect l="l" t="t" r="r" b="b"/>
            <a:pathLst>
              <a:path w="176022" h="125729">
                <a:moveTo>
                  <a:pt x="49529" y="100583"/>
                </a:moveTo>
                <a:lnTo>
                  <a:pt x="19049" y="1523"/>
                </a:lnTo>
                <a:lnTo>
                  <a:pt x="0" y="1523"/>
                </a:lnTo>
                <a:lnTo>
                  <a:pt x="41147" y="125729"/>
                </a:lnTo>
                <a:lnTo>
                  <a:pt x="56387" y="125729"/>
                </a:lnTo>
                <a:lnTo>
                  <a:pt x="88391" y="27431"/>
                </a:lnTo>
                <a:lnTo>
                  <a:pt x="119633" y="125729"/>
                </a:lnTo>
                <a:lnTo>
                  <a:pt x="134873" y="125729"/>
                </a:lnTo>
                <a:lnTo>
                  <a:pt x="176021" y="1523"/>
                </a:lnTo>
                <a:lnTo>
                  <a:pt x="158495" y="1523"/>
                </a:lnTo>
                <a:lnTo>
                  <a:pt x="127253" y="100583"/>
                </a:lnTo>
                <a:lnTo>
                  <a:pt x="96011" y="0"/>
                </a:lnTo>
                <a:lnTo>
                  <a:pt x="80009" y="0"/>
                </a:lnTo>
                <a:lnTo>
                  <a:pt x="49529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65263" y="6765036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8768" y="100583"/>
                </a:moveTo>
                <a:lnTo>
                  <a:pt x="18288" y="1523"/>
                </a:lnTo>
                <a:lnTo>
                  <a:pt x="0" y="1523"/>
                </a:lnTo>
                <a:lnTo>
                  <a:pt x="41148" y="125729"/>
                </a:lnTo>
                <a:lnTo>
                  <a:pt x="56388" y="125729"/>
                </a:lnTo>
                <a:lnTo>
                  <a:pt x="88392" y="27431"/>
                </a:lnTo>
                <a:lnTo>
                  <a:pt x="119634" y="125729"/>
                </a:lnTo>
                <a:lnTo>
                  <a:pt x="134112" y="125729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3"/>
                </a:lnTo>
                <a:lnTo>
                  <a:pt x="95250" y="0"/>
                </a:lnTo>
                <a:lnTo>
                  <a:pt x="80772" y="0"/>
                </a:lnTo>
                <a:lnTo>
                  <a:pt x="48768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62622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7674" y="6763511"/>
            <a:ext cx="111252" cy="129539"/>
          </a:xfrm>
          <a:custGeom>
            <a:avLst/>
            <a:gdLst/>
            <a:ahLst/>
            <a:cxnLst/>
            <a:rect l="l" t="t" r="r" b="b"/>
            <a:pathLst>
              <a:path w="111251" h="129540">
                <a:moveTo>
                  <a:pt x="93461" y="15372"/>
                </a:moveTo>
                <a:lnTo>
                  <a:pt x="83145" y="7112"/>
                </a:lnTo>
                <a:lnTo>
                  <a:pt x="70743" y="1848"/>
                </a:lnTo>
                <a:lnTo>
                  <a:pt x="56388" y="0"/>
                </a:lnTo>
                <a:lnTo>
                  <a:pt x="45680" y="1045"/>
                </a:lnTo>
                <a:lnTo>
                  <a:pt x="32893" y="5392"/>
                </a:lnTo>
                <a:lnTo>
                  <a:pt x="21801" y="12761"/>
                </a:lnTo>
                <a:lnTo>
                  <a:pt x="12684" y="22767"/>
                </a:lnTo>
                <a:lnTo>
                  <a:pt x="56388" y="15240"/>
                </a:lnTo>
                <a:lnTo>
                  <a:pt x="62112" y="15675"/>
                </a:lnTo>
                <a:lnTo>
                  <a:pt x="74973" y="20591"/>
                </a:lnTo>
                <a:lnTo>
                  <a:pt x="84511" y="29977"/>
                </a:lnTo>
                <a:lnTo>
                  <a:pt x="90562" y="42580"/>
                </a:lnTo>
                <a:lnTo>
                  <a:pt x="92964" y="57150"/>
                </a:lnTo>
                <a:lnTo>
                  <a:pt x="0" y="64770"/>
                </a:lnTo>
                <a:lnTo>
                  <a:pt x="1267" y="78816"/>
                </a:lnTo>
                <a:lnTo>
                  <a:pt x="5544" y="93145"/>
                </a:lnTo>
                <a:lnTo>
                  <a:pt x="12461" y="105499"/>
                </a:lnTo>
                <a:lnTo>
                  <a:pt x="21626" y="115596"/>
                </a:lnTo>
                <a:lnTo>
                  <a:pt x="32644" y="123155"/>
                </a:lnTo>
                <a:lnTo>
                  <a:pt x="45125" y="127897"/>
                </a:lnTo>
                <a:lnTo>
                  <a:pt x="58674" y="129539"/>
                </a:lnTo>
                <a:lnTo>
                  <a:pt x="62596" y="129416"/>
                </a:lnTo>
                <a:lnTo>
                  <a:pt x="76003" y="126938"/>
                </a:lnTo>
                <a:lnTo>
                  <a:pt x="87671" y="121764"/>
                </a:lnTo>
                <a:lnTo>
                  <a:pt x="98014" y="114541"/>
                </a:lnTo>
                <a:lnTo>
                  <a:pt x="107442" y="105918"/>
                </a:lnTo>
                <a:lnTo>
                  <a:pt x="96012" y="95250"/>
                </a:lnTo>
                <a:lnTo>
                  <a:pt x="94201" y="97147"/>
                </a:lnTo>
                <a:lnTo>
                  <a:pt x="84347" y="105455"/>
                </a:lnTo>
                <a:lnTo>
                  <a:pt x="73039" y="110852"/>
                </a:lnTo>
                <a:lnTo>
                  <a:pt x="59436" y="112775"/>
                </a:lnTo>
                <a:lnTo>
                  <a:pt x="50990" y="111987"/>
                </a:lnTo>
                <a:lnTo>
                  <a:pt x="38672" y="107481"/>
                </a:lnTo>
                <a:lnTo>
                  <a:pt x="28561" y="99064"/>
                </a:lnTo>
                <a:lnTo>
                  <a:pt x="21489" y="86828"/>
                </a:lnTo>
                <a:lnTo>
                  <a:pt x="18288" y="70866"/>
                </a:lnTo>
                <a:lnTo>
                  <a:pt x="111252" y="70866"/>
                </a:lnTo>
                <a:lnTo>
                  <a:pt x="111252" y="65532"/>
                </a:lnTo>
                <a:lnTo>
                  <a:pt x="110535" y="53931"/>
                </a:lnTo>
                <a:lnTo>
                  <a:pt x="107291" y="39202"/>
                </a:lnTo>
                <a:lnTo>
                  <a:pt x="101554" y="26209"/>
                </a:lnTo>
                <a:lnTo>
                  <a:pt x="93461" y="15372"/>
                </a:lnTo>
                <a:close/>
              </a:path>
              <a:path w="111251" h="129540">
                <a:moveTo>
                  <a:pt x="92964" y="57150"/>
                </a:moveTo>
                <a:lnTo>
                  <a:pt x="18288" y="57150"/>
                </a:lnTo>
                <a:lnTo>
                  <a:pt x="19188" y="49838"/>
                </a:lnTo>
                <a:lnTo>
                  <a:pt x="23926" y="35783"/>
                </a:lnTo>
                <a:lnTo>
                  <a:pt x="32048" y="24851"/>
                </a:lnTo>
                <a:lnTo>
                  <a:pt x="43041" y="17763"/>
                </a:lnTo>
                <a:lnTo>
                  <a:pt x="56388" y="15240"/>
                </a:lnTo>
                <a:lnTo>
                  <a:pt x="12684" y="22767"/>
                </a:lnTo>
                <a:lnTo>
                  <a:pt x="5824" y="35027"/>
                </a:lnTo>
                <a:lnTo>
                  <a:pt x="1503" y="49156"/>
                </a:lnTo>
                <a:lnTo>
                  <a:pt x="0" y="64770"/>
                </a:lnTo>
                <a:lnTo>
                  <a:pt x="92964" y="571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39406" y="6715506"/>
            <a:ext cx="103632" cy="174498"/>
          </a:xfrm>
          <a:custGeom>
            <a:avLst/>
            <a:gdLst/>
            <a:ahLst/>
            <a:cxnLst/>
            <a:rect l="l" t="t" r="r" b="b"/>
            <a:pathLst>
              <a:path w="103631" h="174498">
                <a:moveTo>
                  <a:pt x="52577" y="103632"/>
                </a:moveTo>
                <a:lnTo>
                  <a:pt x="102107" y="51054"/>
                </a:lnTo>
                <a:lnTo>
                  <a:pt x="80771" y="51054"/>
                </a:lnTo>
                <a:lnTo>
                  <a:pt x="17525" y="119634"/>
                </a:lnTo>
                <a:lnTo>
                  <a:pt x="17525" y="3048"/>
                </a:lnTo>
                <a:lnTo>
                  <a:pt x="0" y="3048"/>
                </a:lnTo>
                <a:lnTo>
                  <a:pt x="0" y="174498"/>
                </a:lnTo>
                <a:lnTo>
                  <a:pt x="17525" y="174498"/>
                </a:lnTo>
                <a:lnTo>
                  <a:pt x="17525" y="141732"/>
                </a:lnTo>
                <a:lnTo>
                  <a:pt x="41147" y="116586"/>
                </a:lnTo>
                <a:lnTo>
                  <a:pt x="82295" y="174498"/>
                </a:lnTo>
                <a:lnTo>
                  <a:pt x="103631" y="174498"/>
                </a:lnTo>
                <a:lnTo>
                  <a:pt x="52577" y="103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54468" y="6763512"/>
            <a:ext cx="109709" cy="129539"/>
          </a:xfrm>
          <a:custGeom>
            <a:avLst/>
            <a:gdLst/>
            <a:ahLst/>
            <a:cxnLst/>
            <a:rect l="l" t="t" r="r" b="b"/>
            <a:pathLst>
              <a:path w="109709" h="129540">
                <a:moveTo>
                  <a:pt x="61722" y="0"/>
                </a:moveTo>
                <a:lnTo>
                  <a:pt x="46493" y="1838"/>
                </a:lnTo>
                <a:lnTo>
                  <a:pt x="33431" y="6778"/>
                </a:lnTo>
                <a:lnTo>
                  <a:pt x="22128" y="14443"/>
                </a:lnTo>
                <a:lnTo>
                  <a:pt x="12858" y="24453"/>
                </a:lnTo>
                <a:lnTo>
                  <a:pt x="5898" y="36431"/>
                </a:lnTo>
                <a:lnTo>
                  <a:pt x="35833" y="24788"/>
                </a:lnTo>
                <a:lnTo>
                  <a:pt x="47625" y="18310"/>
                </a:lnTo>
                <a:lnTo>
                  <a:pt x="61722" y="16001"/>
                </a:lnTo>
                <a:lnTo>
                  <a:pt x="63672" y="16050"/>
                </a:lnTo>
                <a:lnTo>
                  <a:pt x="109709" y="24219"/>
                </a:lnTo>
                <a:lnTo>
                  <a:pt x="100414" y="14202"/>
                </a:lnTo>
                <a:lnTo>
                  <a:pt x="89123" y="6569"/>
                </a:lnTo>
                <a:lnTo>
                  <a:pt x="76128" y="1706"/>
                </a:lnTo>
                <a:lnTo>
                  <a:pt x="61722" y="0"/>
                </a:lnTo>
                <a:close/>
              </a:path>
              <a:path w="109709" h="129540">
                <a:moveTo>
                  <a:pt x="97106" y="36424"/>
                </a:moveTo>
                <a:lnTo>
                  <a:pt x="103025" y="49569"/>
                </a:lnTo>
                <a:lnTo>
                  <a:pt x="105156" y="64769"/>
                </a:lnTo>
                <a:lnTo>
                  <a:pt x="105150" y="65586"/>
                </a:lnTo>
                <a:lnTo>
                  <a:pt x="102954" y="80221"/>
                </a:lnTo>
                <a:lnTo>
                  <a:pt x="97089" y="92961"/>
                </a:lnTo>
                <a:lnTo>
                  <a:pt x="87978" y="103026"/>
                </a:lnTo>
                <a:lnTo>
                  <a:pt x="76047" y="109637"/>
                </a:lnTo>
                <a:lnTo>
                  <a:pt x="61722" y="112013"/>
                </a:lnTo>
                <a:lnTo>
                  <a:pt x="60930" y="112006"/>
                </a:lnTo>
                <a:lnTo>
                  <a:pt x="46996" y="109385"/>
                </a:lnTo>
                <a:lnTo>
                  <a:pt x="35233" y="102571"/>
                </a:lnTo>
                <a:lnTo>
                  <a:pt x="26173" y="92344"/>
                </a:lnTo>
                <a:lnTo>
                  <a:pt x="20348" y="79484"/>
                </a:lnTo>
                <a:lnTo>
                  <a:pt x="18288" y="64769"/>
                </a:lnTo>
                <a:lnTo>
                  <a:pt x="18328" y="62508"/>
                </a:lnTo>
                <a:lnTo>
                  <a:pt x="20781" y="47559"/>
                </a:lnTo>
                <a:lnTo>
                  <a:pt x="26751" y="34761"/>
                </a:lnTo>
                <a:lnTo>
                  <a:pt x="35833" y="24788"/>
                </a:lnTo>
                <a:lnTo>
                  <a:pt x="5898" y="36431"/>
                </a:lnTo>
                <a:lnTo>
                  <a:pt x="1520" y="49996"/>
                </a:lnTo>
                <a:lnTo>
                  <a:pt x="0" y="64769"/>
                </a:lnTo>
                <a:lnTo>
                  <a:pt x="3" y="65438"/>
                </a:lnTo>
                <a:lnTo>
                  <a:pt x="1657" y="79934"/>
                </a:lnTo>
                <a:lnTo>
                  <a:pt x="6156" y="93348"/>
                </a:lnTo>
                <a:lnTo>
                  <a:pt x="13227" y="105261"/>
                </a:lnTo>
                <a:lnTo>
                  <a:pt x="22593" y="115255"/>
                </a:lnTo>
                <a:lnTo>
                  <a:pt x="33980" y="122912"/>
                </a:lnTo>
                <a:lnTo>
                  <a:pt x="47115" y="127813"/>
                </a:lnTo>
                <a:lnTo>
                  <a:pt x="61722" y="129539"/>
                </a:lnTo>
                <a:lnTo>
                  <a:pt x="75937" y="127740"/>
                </a:lnTo>
                <a:lnTo>
                  <a:pt x="88833" y="122680"/>
                </a:lnTo>
                <a:lnTo>
                  <a:pt x="100132" y="114825"/>
                </a:lnTo>
                <a:lnTo>
                  <a:pt x="109498" y="104641"/>
                </a:lnTo>
                <a:lnTo>
                  <a:pt x="116600" y="92593"/>
                </a:lnTo>
                <a:lnTo>
                  <a:pt x="121106" y="79147"/>
                </a:lnTo>
                <a:lnTo>
                  <a:pt x="122682" y="64769"/>
                </a:lnTo>
                <a:lnTo>
                  <a:pt x="121135" y="49861"/>
                </a:lnTo>
                <a:lnTo>
                  <a:pt x="116713" y="36234"/>
                </a:lnTo>
                <a:lnTo>
                  <a:pt x="109709" y="24219"/>
                </a:lnTo>
                <a:lnTo>
                  <a:pt x="63672" y="16050"/>
                </a:lnTo>
                <a:lnTo>
                  <a:pt x="76723" y="18992"/>
                </a:lnTo>
                <a:lnTo>
                  <a:pt x="88103" y="26008"/>
                </a:lnTo>
                <a:lnTo>
                  <a:pt x="97106" y="364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28026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3527" y="38099"/>
                </a:lnTo>
                <a:lnTo>
                  <a:pt x="33527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664" y="142147"/>
                </a:lnTo>
                <a:lnTo>
                  <a:pt x="25548" y="154153"/>
                </a:lnTo>
                <a:lnTo>
                  <a:pt x="36446" y="160934"/>
                </a:lnTo>
                <a:lnTo>
                  <a:pt x="50291" y="163067"/>
                </a:lnTo>
                <a:lnTo>
                  <a:pt x="57911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49870" y="146036"/>
                </a:lnTo>
                <a:lnTo>
                  <a:pt x="38184" y="140404"/>
                </a:lnTo>
                <a:lnTo>
                  <a:pt x="33527" y="125729"/>
                </a:lnTo>
                <a:lnTo>
                  <a:pt x="33527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80426" y="6764274"/>
            <a:ext cx="102869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7" y="9906"/>
                </a:moveTo>
                <a:lnTo>
                  <a:pt x="16001" y="25146"/>
                </a:lnTo>
                <a:lnTo>
                  <a:pt x="26126" y="21169"/>
                </a:lnTo>
                <a:lnTo>
                  <a:pt x="38141" y="17490"/>
                </a:lnTo>
                <a:lnTo>
                  <a:pt x="51053" y="16002"/>
                </a:lnTo>
                <a:lnTo>
                  <a:pt x="64548" y="17704"/>
                </a:lnTo>
                <a:lnTo>
                  <a:pt x="76578" y="23891"/>
                </a:lnTo>
                <a:lnTo>
                  <a:pt x="84202" y="34526"/>
                </a:lnTo>
                <a:lnTo>
                  <a:pt x="86867" y="49530"/>
                </a:lnTo>
                <a:lnTo>
                  <a:pt x="86867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1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7525" y="88392"/>
                </a:lnTo>
                <a:lnTo>
                  <a:pt x="18019" y="83389"/>
                </a:lnTo>
                <a:lnTo>
                  <a:pt x="23713" y="72404"/>
                </a:lnTo>
                <a:lnTo>
                  <a:pt x="35215" y="65121"/>
                </a:lnTo>
                <a:lnTo>
                  <a:pt x="51815" y="62484"/>
                </a:lnTo>
                <a:lnTo>
                  <a:pt x="63547" y="63000"/>
                </a:lnTo>
                <a:lnTo>
                  <a:pt x="76464" y="64906"/>
                </a:lnTo>
                <a:lnTo>
                  <a:pt x="86867" y="67818"/>
                </a:lnTo>
                <a:lnTo>
                  <a:pt x="86843" y="81220"/>
                </a:lnTo>
                <a:lnTo>
                  <a:pt x="83273" y="94053"/>
                </a:lnTo>
                <a:lnTo>
                  <a:pt x="74590" y="104297"/>
                </a:lnTo>
                <a:lnTo>
                  <a:pt x="62134" y="111082"/>
                </a:lnTo>
                <a:lnTo>
                  <a:pt x="47243" y="113538"/>
                </a:lnTo>
                <a:lnTo>
                  <a:pt x="46271" y="113525"/>
                </a:lnTo>
                <a:lnTo>
                  <a:pt x="32206" y="110320"/>
                </a:lnTo>
                <a:lnTo>
                  <a:pt x="21672" y="101784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5" y="127254"/>
                </a:lnTo>
                <a:lnTo>
                  <a:pt x="55804" y="126117"/>
                </a:lnTo>
                <a:lnTo>
                  <a:pt x="68714" y="121613"/>
                </a:lnTo>
                <a:lnTo>
                  <a:pt x="79011" y="114563"/>
                </a:lnTo>
                <a:lnTo>
                  <a:pt x="86867" y="105918"/>
                </a:lnTo>
                <a:lnTo>
                  <a:pt x="86867" y="125730"/>
                </a:lnTo>
                <a:lnTo>
                  <a:pt x="102869" y="125730"/>
                </a:lnTo>
                <a:lnTo>
                  <a:pt x="102869" y="49530"/>
                </a:lnTo>
                <a:lnTo>
                  <a:pt x="102395" y="40939"/>
                </a:lnTo>
                <a:lnTo>
                  <a:pt x="98838" y="26491"/>
                </a:lnTo>
                <a:lnTo>
                  <a:pt x="91964" y="15065"/>
                </a:lnTo>
                <a:lnTo>
                  <a:pt x="81962" y="6768"/>
                </a:lnTo>
                <a:lnTo>
                  <a:pt x="69024" y="1710"/>
                </a:lnTo>
                <a:lnTo>
                  <a:pt x="53339" y="0"/>
                </a:lnTo>
                <a:lnTo>
                  <a:pt x="46748" y="190"/>
                </a:lnTo>
                <a:lnTo>
                  <a:pt x="33620" y="1904"/>
                </a:lnTo>
                <a:lnTo>
                  <a:pt x="21890" y="5217"/>
                </a:lnTo>
                <a:lnTo>
                  <a:pt x="10667" y="9906"/>
                </a:lnTo>
                <a:close/>
              </a:path>
              <a:path w="102870" h="127253">
                <a:moveTo>
                  <a:pt x="21672" y="101784"/>
                </a:moveTo>
                <a:lnTo>
                  <a:pt x="17525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1672" y="101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20633" y="6763511"/>
            <a:ext cx="102108" cy="126492"/>
          </a:xfrm>
          <a:custGeom>
            <a:avLst/>
            <a:gdLst/>
            <a:ahLst/>
            <a:cxnLst/>
            <a:rect l="l" t="t" r="r" b="b"/>
            <a:pathLst>
              <a:path w="102107" h="126492">
                <a:moveTo>
                  <a:pt x="17525" y="23622"/>
                </a:moveTo>
                <a:lnTo>
                  <a:pt x="17525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5" y="126492"/>
                </a:lnTo>
                <a:lnTo>
                  <a:pt x="17590" y="52918"/>
                </a:lnTo>
                <a:lnTo>
                  <a:pt x="20742" y="37957"/>
                </a:lnTo>
                <a:lnTo>
                  <a:pt x="28174" y="26563"/>
                </a:lnTo>
                <a:lnTo>
                  <a:pt x="39251" y="19309"/>
                </a:lnTo>
                <a:lnTo>
                  <a:pt x="53339" y="16764"/>
                </a:lnTo>
                <a:lnTo>
                  <a:pt x="64584" y="18580"/>
                </a:lnTo>
                <a:lnTo>
                  <a:pt x="75469" y="25717"/>
                </a:lnTo>
                <a:lnTo>
                  <a:pt x="82247" y="37556"/>
                </a:lnTo>
                <a:lnTo>
                  <a:pt x="84581" y="53340"/>
                </a:lnTo>
                <a:lnTo>
                  <a:pt x="84581" y="126492"/>
                </a:lnTo>
                <a:lnTo>
                  <a:pt x="102107" y="126492"/>
                </a:lnTo>
                <a:lnTo>
                  <a:pt x="102013" y="45716"/>
                </a:lnTo>
                <a:lnTo>
                  <a:pt x="99415" y="30368"/>
                </a:lnTo>
                <a:lnTo>
                  <a:pt x="93450" y="17706"/>
                </a:lnTo>
                <a:lnTo>
                  <a:pt x="84374" y="8147"/>
                </a:lnTo>
                <a:lnTo>
                  <a:pt x="72442" y="2106"/>
                </a:lnTo>
                <a:lnTo>
                  <a:pt x="57911" y="0"/>
                </a:lnTo>
                <a:lnTo>
                  <a:pt x="47294" y="1049"/>
                </a:lnTo>
                <a:lnTo>
                  <a:pt x="34588" y="5886"/>
                </a:lnTo>
                <a:lnTo>
                  <a:pt x="24817" y="13746"/>
                </a:lnTo>
                <a:lnTo>
                  <a:pt x="17525" y="236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9412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5051" y="38099"/>
                </a:lnTo>
                <a:lnTo>
                  <a:pt x="35051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582" y="142147"/>
                </a:lnTo>
                <a:lnTo>
                  <a:pt x="25277" y="154153"/>
                </a:lnTo>
                <a:lnTo>
                  <a:pt x="36120" y="160934"/>
                </a:lnTo>
                <a:lnTo>
                  <a:pt x="50291" y="163067"/>
                </a:lnTo>
                <a:lnTo>
                  <a:pt x="58673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50978" y="146158"/>
                </a:lnTo>
                <a:lnTo>
                  <a:pt x="39387" y="140766"/>
                </a:lnTo>
                <a:lnTo>
                  <a:pt x="35051" y="125729"/>
                </a:lnTo>
                <a:lnTo>
                  <a:pt x="35051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2282" y="6718554"/>
            <a:ext cx="18288" cy="171450"/>
          </a:xfrm>
          <a:custGeom>
            <a:avLst/>
            <a:gdLst/>
            <a:ahLst/>
            <a:cxnLst/>
            <a:rect l="l" t="t" r="r" b="b"/>
            <a:pathLst>
              <a:path w="18288" h="171450">
                <a:moveTo>
                  <a:pt x="18287" y="48005"/>
                </a:moveTo>
                <a:lnTo>
                  <a:pt x="761" y="48005"/>
                </a:lnTo>
                <a:lnTo>
                  <a:pt x="761" y="171449"/>
                </a:lnTo>
                <a:lnTo>
                  <a:pt x="18287" y="171449"/>
                </a:lnTo>
                <a:lnTo>
                  <a:pt x="18287" y="48005"/>
                </a:lnTo>
                <a:close/>
              </a:path>
              <a:path w="18288" h="171450">
                <a:moveTo>
                  <a:pt x="19811" y="0"/>
                </a:moveTo>
                <a:lnTo>
                  <a:pt x="0" y="0"/>
                </a:lnTo>
                <a:lnTo>
                  <a:pt x="0" y="20573"/>
                </a:lnTo>
                <a:lnTo>
                  <a:pt x="19811" y="20573"/>
                </a:lnTo>
                <a:lnTo>
                  <a:pt x="198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61807" y="6766559"/>
            <a:ext cx="0" cy="123444"/>
          </a:xfrm>
          <a:custGeom>
            <a:avLst/>
            <a:gdLst/>
            <a:ahLst/>
            <a:cxnLst/>
            <a:rect l="l" t="t" r="r" b="b"/>
            <a:pathLst>
              <a:path h="123444">
                <a:moveTo>
                  <a:pt x="0" y="0"/>
                </a:moveTo>
                <a:lnTo>
                  <a:pt x="0" y="123444"/>
                </a:lnTo>
              </a:path>
            </a:pathLst>
          </a:custGeom>
          <a:ln w="1879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04098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3662" y="6223"/>
                </a:moveTo>
                <a:lnTo>
                  <a:pt x="22426" y="13816"/>
                </a:lnTo>
                <a:lnTo>
                  <a:pt x="13111" y="23867"/>
                </a:lnTo>
                <a:lnTo>
                  <a:pt x="6047" y="35976"/>
                </a:lnTo>
                <a:lnTo>
                  <a:pt x="1567" y="49743"/>
                </a:lnTo>
                <a:lnTo>
                  <a:pt x="0" y="64770"/>
                </a:lnTo>
                <a:lnTo>
                  <a:pt x="1335" y="78204"/>
                </a:lnTo>
                <a:lnTo>
                  <a:pt x="5600" y="91880"/>
                </a:lnTo>
                <a:lnTo>
                  <a:pt x="12473" y="104150"/>
                </a:lnTo>
                <a:lnTo>
                  <a:pt x="21625" y="114534"/>
                </a:lnTo>
                <a:lnTo>
                  <a:pt x="32722" y="122549"/>
                </a:lnTo>
                <a:lnTo>
                  <a:pt x="45436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773" y="93726"/>
                </a:lnTo>
                <a:lnTo>
                  <a:pt x="94857" y="95732"/>
                </a:lnTo>
                <a:lnTo>
                  <a:pt x="85068" y="103956"/>
                </a:lnTo>
                <a:lnTo>
                  <a:pt x="73515" y="109794"/>
                </a:lnTo>
                <a:lnTo>
                  <a:pt x="60197" y="112014"/>
                </a:lnTo>
                <a:lnTo>
                  <a:pt x="60017" y="112013"/>
                </a:lnTo>
                <a:lnTo>
                  <a:pt x="46559" y="109539"/>
                </a:lnTo>
                <a:lnTo>
                  <a:pt x="34891" y="102779"/>
                </a:lnTo>
                <a:lnTo>
                  <a:pt x="25703" y="92532"/>
                </a:lnTo>
                <a:lnTo>
                  <a:pt x="19685" y="79596"/>
                </a:lnTo>
                <a:lnTo>
                  <a:pt x="17525" y="64770"/>
                </a:lnTo>
                <a:lnTo>
                  <a:pt x="17534" y="63746"/>
                </a:lnTo>
                <a:lnTo>
                  <a:pt x="19825" y="48436"/>
                </a:lnTo>
                <a:lnTo>
                  <a:pt x="25759" y="35303"/>
                </a:lnTo>
                <a:lnTo>
                  <a:pt x="34738" y="25050"/>
                </a:lnTo>
                <a:lnTo>
                  <a:pt x="46163" y="18381"/>
                </a:lnTo>
                <a:lnTo>
                  <a:pt x="59435" y="16002"/>
                </a:lnTo>
                <a:lnTo>
                  <a:pt x="62287" y="16085"/>
                </a:lnTo>
                <a:lnTo>
                  <a:pt x="75145" y="18997"/>
                </a:lnTo>
                <a:lnTo>
                  <a:pt x="85758" y="25553"/>
                </a:lnTo>
                <a:lnTo>
                  <a:pt x="95249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488" y="1488"/>
                </a:lnTo>
                <a:lnTo>
                  <a:pt x="33662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48878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84692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2999" y="6223"/>
                </a:moveTo>
                <a:lnTo>
                  <a:pt x="21781" y="13816"/>
                </a:lnTo>
                <a:lnTo>
                  <a:pt x="12624" y="23867"/>
                </a:lnTo>
                <a:lnTo>
                  <a:pt x="5776" y="35976"/>
                </a:lnTo>
                <a:lnTo>
                  <a:pt x="1485" y="49743"/>
                </a:lnTo>
                <a:lnTo>
                  <a:pt x="0" y="64770"/>
                </a:lnTo>
                <a:lnTo>
                  <a:pt x="1265" y="78204"/>
                </a:lnTo>
                <a:lnTo>
                  <a:pt x="5345" y="91880"/>
                </a:lnTo>
                <a:lnTo>
                  <a:pt x="12003" y="104150"/>
                </a:lnTo>
                <a:lnTo>
                  <a:pt x="20988" y="114534"/>
                </a:lnTo>
                <a:lnTo>
                  <a:pt x="32055" y="122549"/>
                </a:lnTo>
                <a:lnTo>
                  <a:pt x="44953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011" y="93726"/>
                </a:lnTo>
                <a:lnTo>
                  <a:pt x="94551" y="95273"/>
                </a:lnTo>
                <a:lnTo>
                  <a:pt x="84900" y="103709"/>
                </a:lnTo>
                <a:lnTo>
                  <a:pt x="73545" y="109721"/>
                </a:lnTo>
                <a:lnTo>
                  <a:pt x="60197" y="112014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16763" y="64770"/>
                </a:lnTo>
                <a:lnTo>
                  <a:pt x="16786" y="63124"/>
                </a:lnTo>
                <a:lnTo>
                  <a:pt x="19202" y="47996"/>
                </a:lnTo>
                <a:lnTo>
                  <a:pt x="25226" y="35031"/>
                </a:lnTo>
                <a:lnTo>
                  <a:pt x="34306" y="24918"/>
                </a:lnTo>
                <a:lnTo>
                  <a:pt x="45893" y="18345"/>
                </a:lnTo>
                <a:lnTo>
                  <a:pt x="59435" y="16002"/>
                </a:lnTo>
                <a:lnTo>
                  <a:pt x="61464" y="16047"/>
                </a:lnTo>
                <a:lnTo>
                  <a:pt x="74382" y="18836"/>
                </a:lnTo>
                <a:lnTo>
                  <a:pt x="85193" y="25417"/>
                </a:lnTo>
                <a:lnTo>
                  <a:pt x="94487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031" y="1488"/>
                </a:lnTo>
                <a:lnTo>
                  <a:pt x="32999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10422" y="6763512"/>
            <a:ext cx="121920" cy="129539"/>
          </a:xfrm>
          <a:custGeom>
            <a:avLst/>
            <a:gdLst/>
            <a:ahLst/>
            <a:cxnLst/>
            <a:rect l="l" t="t" r="r" b="b"/>
            <a:pathLst>
              <a:path w="121920" h="129540">
                <a:moveTo>
                  <a:pt x="60198" y="0"/>
                </a:moveTo>
                <a:lnTo>
                  <a:pt x="46503" y="1601"/>
                </a:lnTo>
                <a:lnTo>
                  <a:pt x="33591" y="6407"/>
                </a:lnTo>
                <a:lnTo>
                  <a:pt x="22329" y="14025"/>
                </a:lnTo>
                <a:lnTo>
                  <a:pt x="13027" y="24063"/>
                </a:lnTo>
                <a:lnTo>
                  <a:pt x="5997" y="36128"/>
                </a:lnTo>
                <a:lnTo>
                  <a:pt x="19345" y="47559"/>
                </a:lnTo>
                <a:lnTo>
                  <a:pt x="25459" y="34761"/>
                </a:lnTo>
                <a:lnTo>
                  <a:pt x="34641" y="24788"/>
                </a:lnTo>
                <a:lnTo>
                  <a:pt x="46389" y="18310"/>
                </a:lnTo>
                <a:lnTo>
                  <a:pt x="60198" y="16001"/>
                </a:lnTo>
                <a:lnTo>
                  <a:pt x="62267" y="16050"/>
                </a:lnTo>
                <a:lnTo>
                  <a:pt x="75813" y="18992"/>
                </a:lnTo>
                <a:lnTo>
                  <a:pt x="87227" y="26008"/>
                </a:lnTo>
                <a:lnTo>
                  <a:pt x="96004" y="36424"/>
                </a:lnTo>
                <a:lnTo>
                  <a:pt x="101641" y="49569"/>
                </a:lnTo>
                <a:lnTo>
                  <a:pt x="103632" y="64769"/>
                </a:lnTo>
                <a:lnTo>
                  <a:pt x="103626" y="65586"/>
                </a:lnTo>
                <a:lnTo>
                  <a:pt x="101430" y="80221"/>
                </a:lnTo>
                <a:lnTo>
                  <a:pt x="95565" y="92961"/>
                </a:lnTo>
                <a:lnTo>
                  <a:pt x="86454" y="103026"/>
                </a:lnTo>
                <a:lnTo>
                  <a:pt x="74523" y="109637"/>
                </a:lnTo>
                <a:lnTo>
                  <a:pt x="60198" y="112013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5522" y="92593"/>
                </a:lnTo>
                <a:lnTo>
                  <a:pt x="12246" y="104738"/>
                </a:lnTo>
                <a:lnTo>
                  <a:pt x="21306" y="114938"/>
                </a:lnTo>
                <a:lnTo>
                  <a:pt x="32471" y="122761"/>
                </a:lnTo>
                <a:lnTo>
                  <a:pt x="45512" y="127773"/>
                </a:lnTo>
                <a:lnTo>
                  <a:pt x="60198" y="129539"/>
                </a:lnTo>
                <a:lnTo>
                  <a:pt x="60880" y="129536"/>
                </a:lnTo>
                <a:lnTo>
                  <a:pt x="75426" y="127615"/>
                </a:lnTo>
                <a:lnTo>
                  <a:pt x="88488" y="122488"/>
                </a:lnTo>
                <a:lnTo>
                  <a:pt x="99791" y="114611"/>
                </a:lnTo>
                <a:lnTo>
                  <a:pt x="109061" y="104444"/>
                </a:lnTo>
                <a:lnTo>
                  <a:pt x="116021" y="92442"/>
                </a:lnTo>
                <a:lnTo>
                  <a:pt x="120399" y="79065"/>
                </a:lnTo>
                <a:lnTo>
                  <a:pt x="121920" y="64769"/>
                </a:lnTo>
                <a:lnTo>
                  <a:pt x="121916" y="64087"/>
                </a:lnTo>
                <a:lnTo>
                  <a:pt x="120262" y="49359"/>
                </a:lnTo>
                <a:lnTo>
                  <a:pt x="115763" y="35857"/>
                </a:lnTo>
                <a:lnTo>
                  <a:pt x="108692" y="23960"/>
                </a:lnTo>
                <a:lnTo>
                  <a:pt x="99326" y="14046"/>
                </a:lnTo>
                <a:lnTo>
                  <a:pt x="87939" y="6495"/>
                </a:lnTo>
                <a:lnTo>
                  <a:pt x="74804" y="1687"/>
                </a:lnTo>
                <a:lnTo>
                  <a:pt x="60198" y="0"/>
                </a:lnTo>
                <a:close/>
              </a:path>
              <a:path w="121920" h="129540">
                <a:moveTo>
                  <a:pt x="5522" y="92593"/>
                </a:moveTo>
                <a:lnTo>
                  <a:pt x="18967" y="79484"/>
                </a:lnTo>
                <a:lnTo>
                  <a:pt x="16764" y="64769"/>
                </a:lnTo>
                <a:lnTo>
                  <a:pt x="16805" y="62508"/>
                </a:lnTo>
                <a:lnTo>
                  <a:pt x="19345" y="47559"/>
                </a:lnTo>
                <a:lnTo>
                  <a:pt x="5997" y="36128"/>
                </a:lnTo>
                <a:lnTo>
                  <a:pt x="1551" y="49828"/>
                </a:lnTo>
                <a:lnTo>
                  <a:pt x="0" y="64769"/>
                </a:lnTo>
                <a:lnTo>
                  <a:pt x="1363" y="78937"/>
                </a:lnTo>
                <a:lnTo>
                  <a:pt x="5522" y="925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63584" y="6763511"/>
            <a:ext cx="177546" cy="126492"/>
          </a:xfrm>
          <a:custGeom>
            <a:avLst/>
            <a:gdLst/>
            <a:ahLst/>
            <a:cxnLst/>
            <a:rect l="l" t="t" r="r" b="b"/>
            <a:pathLst>
              <a:path w="177546" h="126492">
                <a:moveTo>
                  <a:pt x="17526" y="22860"/>
                </a:moveTo>
                <a:lnTo>
                  <a:pt x="17526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6" y="126492"/>
                </a:lnTo>
                <a:lnTo>
                  <a:pt x="17526" y="55626"/>
                </a:lnTo>
                <a:lnTo>
                  <a:pt x="19975" y="39883"/>
                </a:lnTo>
                <a:lnTo>
                  <a:pt x="26776" y="27609"/>
                </a:lnTo>
                <a:lnTo>
                  <a:pt x="37143" y="19618"/>
                </a:lnTo>
                <a:lnTo>
                  <a:pt x="50292" y="16764"/>
                </a:lnTo>
                <a:lnTo>
                  <a:pt x="60014" y="18173"/>
                </a:lnTo>
                <a:lnTo>
                  <a:pt x="70765" y="24800"/>
                </a:lnTo>
                <a:lnTo>
                  <a:pt x="77609" y="36611"/>
                </a:lnTo>
                <a:lnTo>
                  <a:pt x="80010" y="53340"/>
                </a:lnTo>
                <a:lnTo>
                  <a:pt x="80010" y="126492"/>
                </a:lnTo>
                <a:lnTo>
                  <a:pt x="96774" y="126492"/>
                </a:lnTo>
                <a:lnTo>
                  <a:pt x="96774" y="54102"/>
                </a:lnTo>
                <a:lnTo>
                  <a:pt x="98997" y="38936"/>
                </a:lnTo>
                <a:lnTo>
                  <a:pt x="105901" y="26720"/>
                </a:lnTo>
                <a:lnTo>
                  <a:pt x="116439" y="19278"/>
                </a:lnTo>
                <a:lnTo>
                  <a:pt x="129539" y="16764"/>
                </a:lnTo>
                <a:lnTo>
                  <a:pt x="140784" y="18423"/>
                </a:lnTo>
                <a:lnTo>
                  <a:pt x="151669" y="25180"/>
                </a:lnTo>
                <a:lnTo>
                  <a:pt x="158447" y="36902"/>
                </a:lnTo>
                <a:lnTo>
                  <a:pt x="160782" y="53340"/>
                </a:lnTo>
                <a:lnTo>
                  <a:pt x="160782" y="126492"/>
                </a:lnTo>
                <a:lnTo>
                  <a:pt x="177546" y="126492"/>
                </a:lnTo>
                <a:lnTo>
                  <a:pt x="177451" y="45625"/>
                </a:lnTo>
                <a:lnTo>
                  <a:pt x="174853" y="30054"/>
                </a:lnTo>
                <a:lnTo>
                  <a:pt x="168888" y="17385"/>
                </a:lnTo>
                <a:lnTo>
                  <a:pt x="159812" y="7940"/>
                </a:lnTo>
                <a:lnTo>
                  <a:pt x="147880" y="2038"/>
                </a:lnTo>
                <a:lnTo>
                  <a:pt x="133350" y="0"/>
                </a:lnTo>
                <a:lnTo>
                  <a:pt x="122493" y="1177"/>
                </a:lnTo>
                <a:lnTo>
                  <a:pt x="110209" y="6068"/>
                </a:lnTo>
                <a:lnTo>
                  <a:pt x="100287" y="13871"/>
                </a:lnTo>
                <a:lnTo>
                  <a:pt x="92202" y="23622"/>
                </a:lnTo>
                <a:lnTo>
                  <a:pt x="89569" y="18423"/>
                </a:lnTo>
                <a:lnTo>
                  <a:pt x="81385" y="8984"/>
                </a:lnTo>
                <a:lnTo>
                  <a:pt x="69744" y="2445"/>
                </a:lnTo>
                <a:lnTo>
                  <a:pt x="54864" y="0"/>
                </a:lnTo>
                <a:lnTo>
                  <a:pt x="47860" y="518"/>
                </a:lnTo>
                <a:lnTo>
                  <a:pt x="34908" y="4964"/>
                </a:lnTo>
                <a:lnTo>
                  <a:pt x="25057" y="12857"/>
                </a:lnTo>
                <a:lnTo>
                  <a:pt x="17526" y="228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902" y="1434020"/>
            <a:ext cx="5353673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>
                <a:solidFill>
                  <a:srgbClr val="7E7E7E"/>
                </a:solidFill>
                <a:latin typeface="Arial"/>
                <a:cs typeface="Arial"/>
              </a:rPr>
              <a:t>EKO</a:t>
            </a:r>
            <a:r>
              <a:rPr sz="2800" b="1" spc="-10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800" b="1" spc="-209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2800" b="1" spc="0" dirty="0">
                <a:solidFill>
                  <a:srgbClr val="7E7E7E"/>
                </a:solidFill>
                <a:latin typeface="Arial"/>
                <a:cs typeface="Arial"/>
              </a:rPr>
              <a:t>TLANTIC</a:t>
            </a:r>
            <a:r>
              <a:rPr sz="2800" b="1" spc="14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800" b="1" spc="0" dirty="0">
                <a:solidFill>
                  <a:srgbClr val="7E7E7E"/>
                </a:solidFill>
                <a:latin typeface="Arial"/>
                <a:cs typeface="Arial"/>
              </a:rPr>
              <a:t>MASTER PLAN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6583680"/>
            <a:ext cx="8538972" cy="481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62000" y="578103"/>
            <a:ext cx="85069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2000" y="1852929"/>
            <a:ext cx="85069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3" y="7004050"/>
            <a:ext cx="8504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65" y="7156124"/>
            <a:ext cx="2347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 descr="Presentation.jpg"/>
          <p:cNvPicPr>
            <a:picLocks noChangeAspect="1"/>
          </p:cNvPicPr>
          <p:nvPr/>
        </p:nvPicPr>
        <p:blipFill>
          <a:blip r:embed="rId5" cstate="print"/>
          <a:srcRect t="16803" b="17874"/>
          <a:stretch>
            <a:fillRect/>
          </a:stretch>
        </p:blipFill>
        <p:spPr>
          <a:xfrm>
            <a:off x="0" y="2209800"/>
            <a:ext cx="100584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762000" y="2286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000" y="1503426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68006" y="254508"/>
            <a:ext cx="1738122" cy="123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0454" y="6765035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0386" y="125730"/>
                </a:moveTo>
                <a:lnTo>
                  <a:pt x="55626" y="125730"/>
                </a:lnTo>
                <a:lnTo>
                  <a:pt x="86868" y="27432"/>
                </a:lnTo>
                <a:lnTo>
                  <a:pt x="118872" y="125730"/>
                </a:lnTo>
                <a:lnTo>
                  <a:pt x="134112" y="125730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4"/>
                </a:lnTo>
                <a:lnTo>
                  <a:pt x="94488" y="0"/>
                </a:lnTo>
                <a:lnTo>
                  <a:pt x="80772" y="0"/>
                </a:lnTo>
                <a:lnTo>
                  <a:pt x="48768" y="100584"/>
                </a:lnTo>
                <a:lnTo>
                  <a:pt x="18288" y="1524"/>
                </a:lnTo>
                <a:lnTo>
                  <a:pt x="0" y="1524"/>
                </a:lnTo>
                <a:lnTo>
                  <a:pt x="40386" y="125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478" y="6765036"/>
            <a:ext cx="176022" cy="125730"/>
          </a:xfrm>
          <a:custGeom>
            <a:avLst/>
            <a:gdLst/>
            <a:ahLst/>
            <a:cxnLst/>
            <a:rect l="l" t="t" r="r" b="b"/>
            <a:pathLst>
              <a:path w="176022" h="125729">
                <a:moveTo>
                  <a:pt x="49529" y="100583"/>
                </a:moveTo>
                <a:lnTo>
                  <a:pt x="19049" y="1523"/>
                </a:lnTo>
                <a:lnTo>
                  <a:pt x="0" y="1523"/>
                </a:lnTo>
                <a:lnTo>
                  <a:pt x="41147" y="125729"/>
                </a:lnTo>
                <a:lnTo>
                  <a:pt x="56387" y="125729"/>
                </a:lnTo>
                <a:lnTo>
                  <a:pt x="88391" y="27431"/>
                </a:lnTo>
                <a:lnTo>
                  <a:pt x="119633" y="125729"/>
                </a:lnTo>
                <a:lnTo>
                  <a:pt x="134873" y="125729"/>
                </a:lnTo>
                <a:lnTo>
                  <a:pt x="176021" y="1523"/>
                </a:lnTo>
                <a:lnTo>
                  <a:pt x="158495" y="1523"/>
                </a:lnTo>
                <a:lnTo>
                  <a:pt x="127253" y="100583"/>
                </a:lnTo>
                <a:lnTo>
                  <a:pt x="96011" y="0"/>
                </a:lnTo>
                <a:lnTo>
                  <a:pt x="80009" y="0"/>
                </a:lnTo>
                <a:lnTo>
                  <a:pt x="49529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5263" y="6765036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8768" y="100583"/>
                </a:moveTo>
                <a:lnTo>
                  <a:pt x="18288" y="1523"/>
                </a:lnTo>
                <a:lnTo>
                  <a:pt x="0" y="1523"/>
                </a:lnTo>
                <a:lnTo>
                  <a:pt x="41148" y="125729"/>
                </a:lnTo>
                <a:lnTo>
                  <a:pt x="56388" y="125729"/>
                </a:lnTo>
                <a:lnTo>
                  <a:pt x="88392" y="27431"/>
                </a:lnTo>
                <a:lnTo>
                  <a:pt x="119634" y="125729"/>
                </a:lnTo>
                <a:lnTo>
                  <a:pt x="134112" y="125729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3"/>
                </a:lnTo>
                <a:lnTo>
                  <a:pt x="95250" y="0"/>
                </a:lnTo>
                <a:lnTo>
                  <a:pt x="80772" y="0"/>
                </a:lnTo>
                <a:lnTo>
                  <a:pt x="48768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2622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7674" y="6763511"/>
            <a:ext cx="111252" cy="129539"/>
          </a:xfrm>
          <a:custGeom>
            <a:avLst/>
            <a:gdLst/>
            <a:ahLst/>
            <a:cxnLst/>
            <a:rect l="l" t="t" r="r" b="b"/>
            <a:pathLst>
              <a:path w="111251" h="129540">
                <a:moveTo>
                  <a:pt x="93461" y="15372"/>
                </a:moveTo>
                <a:lnTo>
                  <a:pt x="83145" y="7112"/>
                </a:lnTo>
                <a:lnTo>
                  <a:pt x="70743" y="1848"/>
                </a:lnTo>
                <a:lnTo>
                  <a:pt x="56388" y="0"/>
                </a:lnTo>
                <a:lnTo>
                  <a:pt x="45680" y="1045"/>
                </a:lnTo>
                <a:lnTo>
                  <a:pt x="32893" y="5392"/>
                </a:lnTo>
                <a:lnTo>
                  <a:pt x="21801" y="12761"/>
                </a:lnTo>
                <a:lnTo>
                  <a:pt x="12684" y="22767"/>
                </a:lnTo>
                <a:lnTo>
                  <a:pt x="56388" y="15240"/>
                </a:lnTo>
                <a:lnTo>
                  <a:pt x="62112" y="15675"/>
                </a:lnTo>
                <a:lnTo>
                  <a:pt x="74973" y="20591"/>
                </a:lnTo>
                <a:lnTo>
                  <a:pt x="84511" y="29977"/>
                </a:lnTo>
                <a:lnTo>
                  <a:pt x="90562" y="42580"/>
                </a:lnTo>
                <a:lnTo>
                  <a:pt x="92964" y="57150"/>
                </a:lnTo>
                <a:lnTo>
                  <a:pt x="0" y="64770"/>
                </a:lnTo>
                <a:lnTo>
                  <a:pt x="1267" y="78816"/>
                </a:lnTo>
                <a:lnTo>
                  <a:pt x="5544" y="93145"/>
                </a:lnTo>
                <a:lnTo>
                  <a:pt x="12461" y="105499"/>
                </a:lnTo>
                <a:lnTo>
                  <a:pt x="21626" y="115596"/>
                </a:lnTo>
                <a:lnTo>
                  <a:pt x="32644" y="123155"/>
                </a:lnTo>
                <a:lnTo>
                  <a:pt x="45125" y="127897"/>
                </a:lnTo>
                <a:lnTo>
                  <a:pt x="58674" y="129539"/>
                </a:lnTo>
                <a:lnTo>
                  <a:pt x="62596" y="129416"/>
                </a:lnTo>
                <a:lnTo>
                  <a:pt x="76003" y="126938"/>
                </a:lnTo>
                <a:lnTo>
                  <a:pt x="87671" y="121764"/>
                </a:lnTo>
                <a:lnTo>
                  <a:pt x="98014" y="114541"/>
                </a:lnTo>
                <a:lnTo>
                  <a:pt x="107442" y="105918"/>
                </a:lnTo>
                <a:lnTo>
                  <a:pt x="96012" y="95250"/>
                </a:lnTo>
                <a:lnTo>
                  <a:pt x="94201" y="97147"/>
                </a:lnTo>
                <a:lnTo>
                  <a:pt x="84347" y="105455"/>
                </a:lnTo>
                <a:lnTo>
                  <a:pt x="73039" y="110852"/>
                </a:lnTo>
                <a:lnTo>
                  <a:pt x="59436" y="112775"/>
                </a:lnTo>
                <a:lnTo>
                  <a:pt x="50990" y="111987"/>
                </a:lnTo>
                <a:lnTo>
                  <a:pt x="38672" y="107481"/>
                </a:lnTo>
                <a:lnTo>
                  <a:pt x="28561" y="99064"/>
                </a:lnTo>
                <a:lnTo>
                  <a:pt x="21489" y="86828"/>
                </a:lnTo>
                <a:lnTo>
                  <a:pt x="18288" y="70866"/>
                </a:lnTo>
                <a:lnTo>
                  <a:pt x="111252" y="70866"/>
                </a:lnTo>
                <a:lnTo>
                  <a:pt x="111252" y="65532"/>
                </a:lnTo>
                <a:lnTo>
                  <a:pt x="110535" y="53931"/>
                </a:lnTo>
                <a:lnTo>
                  <a:pt x="107291" y="39202"/>
                </a:lnTo>
                <a:lnTo>
                  <a:pt x="101554" y="26209"/>
                </a:lnTo>
                <a:lnTo>
                  <a:pt x="93461" y="15372"/>
                </a:lnTo>
                <a:close/>
              </a:path>
              <a:path w="111251" h="129540">
                <a:moveTo>
                  <a:pt x="92964" y="57150"/>
                </a:moveTo>
                <a:lnTo>
                  <a:pt x="18288" y="57150"/>
                </a:lnTo>
                <a:lnTo>
                  <a:pt x="19188" y="49838"/>
                </a:lnTo>
                <a:lnTo>
                  <a:pt x="23926" y="35783"/>
                </a:lnTo>
                <a:lnTo>
                  <a:pt x="32048" y="24851"/>
                </a:lnTo>
                <a:lnTo>
                  <a:pt x="43041" y="17763"/>
                </a:lnTo>
                <a:lnTo>
                  <a:pt x="56388" y="15240"/>
                </a:lnTo>
                <a:lnTo>
                  <a:pt x="12684" y="22767"/>
                </a:lnTo>
                <a:lnTo>
                  <a:pt x="5824" y="35027"/>
                </a:lnTo>
                <a:lnTo>
                  <a:pt x="1503" y="49156"/>
                </a:lnTo>
                <a:lnTo>
                  <a:pt x="0" y="64770"/>
                </a:lnTo>
                <a:lnTo>
                  <a:pt x="92964" y="571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9406" y="6715506"/>
            <a:ext cx="103632" cy="174498"/>
          </a:xfrm>
          <a:custGeom>
            <a:avLst/>
            <a:gdLst/>
            <a:ahLst/>
            <a:cxnLst/>
            <a:rect l="l" t="t" r="r" b="b"/>
            <a:pathLst>
              <a:path w="103631" h="174498">
                <a:moveTo>
                  <a:pt x="52577" y="103632"/>
                </a:moveTo>
                <a:lnTo>
                  <a:pt x="102107" y="51054"/>
                </a:lnTo>
                <a:lnTo>
                  <a:pt x="80771" y="51054"/>
                </a:lnTo>
                <a:lnTo>
                  <a:pt x="17525" y="119634"/>
                </a:lnTo>
                <a:lnTo>
                  <a:pt x="17525" y="3048"/>
                </a:lnTo>
                <a:lnTo>
                  <a:pt x="0" y="3048"/>
                </a:lnTo>
                <a:lnTo>
                  <a:pt x="0" y="174498"/>
                </a:lnTo>
                <a:lnTo>
                  <a:pt x="17525" y="174498"/>
                </a:lnTo>
                <a:lnTo>
                  <a:pt x="17525" y="141732"/>
                </a:lnTo>
                <a:lnTo>
                  <a:pt x="41147" y="116586"/>
                </a:lnTo>
                <a:lnTo>
                  <a:pt x="82295" y="174498"/>
                </a:lnTo>
                <a:lnTo>
                  <a:pt x="103631" y="174498"/>
                </a:lnTo>
                <a:lnTo>
                  <a:pt x="52577" y="103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4468" y="6763512"/>
            <a:ext cx="109709" cy="129539"/>
          </a:xfrm>
          <a:custGeom>
            <a:avLst/>
            <a:gdLst/>
            <a:ahLst/>
            <a:cxnLst/>
            <a:rect l="l" t="t" r="r" b="b"/>
            <a:pathLst>
              <a:path w="109709" h="129540">
                <a:moveTo>
                  <a:pt x="61722" y="0"/>
                </a:moveTo>
                <a:lnTo>
                  <a:pt x="46493" y="1838"/>
                </a:lnTo>
                <a:lnTo>
                  <a:pt x="33431" y="6778"/>
                </a:lnTo>
                <a:lnTo>
                  <a:pt x="22128" y="14443"/>
                </a:lnTo>
                <a:lnTo>
                  <a:pt x="12858" y="24453"/>
                </a:lnTo>
                <a:lnTo>
                  <a:pt x="5898" y="36431"/>
                </a:lnTo>
                <a:lnTo>
                  <a:pt x="35833" y="24788"/>
                </a:lnTo>
                <a:lnTo>
                  <a:pt x="47625" y="18310"/>
                </a:lnTo>
                <a:lnTo>
                  <a:pt x="61722" y="16001"/>
                </a:lnTo>
                <a:lnTo>
                  <a:pt x="63672" y="16050"/>
                </a:lnTo>
                <a:lnTo>
                  <a:pt x="109709" y="24219"/>
                </a:lnTo>
                <a:lnTo>
                  <a:pt x="100414" y="14202"/>
                </a:lnTo>
                <a:lnTo>
                  <a:pt x="89123" y="6569"/>
                </a:lnTo>
                <a:lnTo>
                  <a:pt x="76128" y="1706"/>
                </a:lnTo>
                <a:lnTo>
                  <a:pt x="61722" y="0"/>
                </a:lnTo>
                <a:close/>
              </a:path>
              <a:path w="109709" h="129540">
                <a:moveTo>
                  <a:pt x="97106" y="36424"/>
                </a:moveTo>
                <a:lnTo>
                  <a:pt x="103025" y="49569"/>
                </a:lnTo>
                <a:lnTo>
                  <a:pt x="105156" y="64769"/>
                </a:lnTo>
                <a:lnTo>
                  <a:pt x="105150" y="65586"/>
                </a:lnTo>
                <a:lnTo>
                  <a:pt x="102954" y="80221"/>
                </a:lnTo>
                <a:lnTo>
                  <a:pt x="97089" y="92961"/>
                </a:lnTo>
                <a:lnTo>
                  <a:pt x="87978" y="103026"/>
                </a:lnTo>
                <a:lnTo>
                  <a:pt x="76047" y="109637"/>
                </a:lnTo>
                <a:lnTo>
                  <a:pt x="61722" y="112013"/>
                </a:lnTo>
                <a:lnTo>
                  <a:pt x="60930" y="112006"/>
                </a:lnTo>
                <a:lnTo>
                  <a:pt x="46996" y="109385"/>
                </a:lnTo>
                <a:lnTo>
                  <a:pt x="35233" y="102571"/>
                </a:lnTo>
                <a:lnTo>
                  <a:pt x="26173" y="92344"/>
                </a:lnTo>
                <a:lnTo>
                  <a:pt x="20348" y="79484"/>
                </a:lnTo>
                <a:lnTo>
                  <a:pt x="18288" y="64769"/>
                </a:lnTo>
                <a:lnTo>
                  <a:pt x="18328" y="62508"/>
                </a:lnTo>
                <a:lnTo>
                  <a:pt x="20781" y="47559"/>
                </a:lnTo>
                <a:lnTo>
                  <a:pt x="26751" y="34761"/>
                </a:lnTo>
                <a:lnTo>
                  <a:pt x="35833" y="24788"/>
                </a:lnTo>
                <a:lnTo>
                  <a:pt x="5898" y="36431"/>
                </a:lnTo>
                <a:lnTo>
                  <a:pt x="1520" y="49996"/>
                </a:lnTo>
                <a:lnTo>
                  <a:pt x="0" y="64769"/>
                </a:lnTo>
                <a:lnTo>
                  <a:pt x="3" y="65438"/>
                </a:lnTo>
                <a:lnTo>
                  <a:pt x="1657" y="79934"/>
                </a:lnTo>
                <a:lnTo>
                  <a:pt x="6156" y="93348"/>
                </a:lnTo>
                <a:lnTo>
                  <a:pt x="13227" y="105261"/>
                </a:lnTo>
                <a:lnTo>
                  <a:pt x="22593" y="115255"/>
                </a:lnTo>
                <a:lnTo>
                  <a:pt x="33980" y="122912"/>
                </a:lnTo>
                <a:lnTo>
                  <a:pt x="47115" y="127813"/>
                </a:lnTo>
                <a:lnTo>
                  <a:pt x="61722" y="129539"/>
                </a:lnTo>
                <a:lnTo>
                  <a:pt x="75937" y="127740"/>
                </a:lnTo>
                <a:lnTo>
                  <a:pt x="88833" y="122680"/>
                </a:lnTo>
                <a:lnTo>
                  <a:pt x="100132" y="114825"/>
                </a:lnTo>
                <a:lnTo>
                  <a:pt x="109498" y="104641"/>
                </a:lnTo>
                <a:lnTo>
                  <a:pt x="116600" y="92593"/>
                </a:lnTo>
                <a:lnTo>
                  <a:pt x="121106" y="79147"/>
                </a:lnTo>
                <a:lnTo>
                  <a:pt x="122682" y="64769"/>
                </a:lnTo>
                <a:lnTo>
                  <a:pt x="121135" y="49861"/>
                </a:lnTo>
                <a:lnTo>
                  <a:pt x="116713" y="36234"/>
                </a:lnTo>
                <a:lnTo>
                  <a:pt x="109709" y="24219"/>
                </a:lnTo>
                <a:lnTo>
                  <a:pt x="63672" y="16050"/>
                </a:lnTo>
                <a:lnTo>
                  <a:pt x="76723" y="18992"/>
                </a:lnTo>
                <a:lnTo>
                  <a:pt x="88103" y="26008"/>
                </a:lnTo>
                <a:lnTo>
                  <a:pt x="97106" y="364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9247" y="6764274"/>
            <a:ext cx="102870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8" y="9906"/>
                </a:moveTo>
                <a:lnTo>
                  <a:pt x="16002" y="25146"/>
                </a:lnTo>
                <a:lnTo>
                  <a:pt x="26621" y="20995"/>
                </a:lnTo>
                <a:lnTo>
                  <a:pt x="38602" y="17435"/>
                </a:lnTo>
                <a:lnTo>
                  <a:pt x="51816" y="16002"/>
                </a:lnTo>
                <a:lnTo>
                  <a:pt x="64434" y="17572"/>
                </a:lnTo>
                <a:lnTo>
                  <a:pt x="76460" y="23700"/>
                </a:lnTo>
                <a:lnTo>
                  <a:pt x="84156" y="34380"/>
                </a:lnTo>
                <a:lnTo>
                  <a:pt x="86868" y="49530"/>
                </a:lnTo>
                <a:lnTo>
                  <a:pt x="86868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2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8288" y="88392"/>
                </a:lnTo>
                <a:lnTo>
                  <a:pt x="18635" y="83928"/>
                </a:lnTo>
                <a:lnTo>
                  <a:pt x="23740" y="72671"/>
                </a:lnTo>
                <a:lnTo>
                  <a:pt x="34841" y="65195"/>
                </a:lnTo>
                <a:lnTo>
                  <a:pt x="51816" y="62484"/>
                </a:lnTo>
                <a:lnTo>
                  <a:pt x="63416" y="63000"/>
                </a:lnTo>
                <a:lnTo>
                  <a:pt x="76127" y="64906"/>
                </a:lnTo>
                <a:lnTo>
                  <a:pt x="86868" y="67818"/>
                </a:lnTo>
                <a:lnTo>
                  <a:pt x="86844" y="81220"/>
                </a:lnTo>
                <a:lnTo>
                  <a:pt x="83392" y="94053"/>
                </a:lnTo>
                <a:lnTo>
                  <a:pt x="74882" y="104297"/>
                </a:lnTo>
                <a:lnTo>
                  <a:pt x="62453" y="111082"/>
                </a:lnTo>
                <a:lnTo>
                  <a:pt x="47244" y="113538"/>
                </a:lnTo>
                <a:lnTo>
                  <a:pt x="46945" y="113536"/>
                </a:lnTo>
                <a:lnTo>
                  <a:pt x="32795" y="110497"/>
                </a:lnTo>
                <a:lnTo>
                  <a:pt x="22357" y="101950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6" y="127254"/>
                </a:lnTo>
                <a:lnTo>
                  <a:pt x="55730" y="126117"/>
                </a:lnTo>
                <a:lnTo>
                  <a:pt x="68448" y="121613"/>
                </a:lnTo>
                <a:lnTo>
                  <a:pt x="78683" y="114563"/>
                </a:lnTo>
                <a:lnTo>
                  <a:pt x="86868" y="105918"/>
                </a:lnTo>
                <a:lnTo>
                  <a:pt x="86868" y="125730"/>
                </a:lnTo>
                <a:lnTo>
                  <a:pt x="102870" y="125730"/>
                </a:lnTo>
                <a:lnTo>
                  <a:pt x="102870" y="49530"/>
                </a:lnTo>
                <a:lnTo>
                  <a:pt x="102431" y="40939"/>
                </a:lnTo>
                <a:lnTo>
                  <a:pt x="99089" y="26491"/>
                </a:lnTo>
                <a:lnTo>
                  <a:pt x="92481" y="15065"/>
                </a:lnTo>
                <a:lnTo>
                  <a:pt x="82635" y="6768"/>
                </a:lnTo>
                <a:lnTo>
                  <a:pt x="69579" y="1710"/>
                </a:lnTo>
                <a:lnTo>
                  <a:pt x="53340" y="0"/>
                </a:lnTo>
                <a:lnTo>
                  <a:pt x="47007" y="190"/>
                </a:lnTo>
                <a:lnTo>
                  <a:pt x="34177" y="1904"/>
                </a:lnTo>
                <a:lnTo>
                  <a:pt x="22361" y="5217"/>
                </a:lnTo>
                <a:lnTo>
                  <a:pt x="10668" y="9906"/>
                </a:lnTo>
                <a:close/>
              </a:path>
              <a:path w="102870" h="127253">
                <a:moveTo>
                  <a:pt x="22357" y="101950"/>
                </a:moveTo>
                <a:lnTo>
                  <a:pt x="18288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2357" y="101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8026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3527" y="38099"/>
                </a:lnTo>
                <a:lnTo>
                  <a:pt x="33527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664" y="142147"/>
                </a:lnTo>
                <a:lnTo>
                  <a:pt x="25548" y="154153"/>
                </a:lnTo>
                <a:lnTo>
                  <a:pt x="36446" y="160934"/>
                </a:lnTo>
                <a:lnTo>
                  <a:pt x="50291" y="163067"/>
                </a:lnTo>
                <a:lnTo>
                  <a:pt x="57911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49870" y="146036"/>
                </a:lnTo>
                <a:lnTo>
                  <a:pt x="38184" y="140404"/>
                </a:lnTo>
                <a:lnTo>
                  <a:pt x="33527" y="125729"/>
                </a:lnTo>
                <a:lnTo>
                  <a:pt x="33527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0426" y="6764274"/>
            <a:ext cx="102869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7" y="9906"/>
                </a:moveTo>
                <a:lnTo>
                  <a:pt x="16001" y="25146"/>
                </a:lnTo>
                <a:lnTo>
                  <a:pt x="26126" y="21169"/>
                </a:lnTo>
                <a:lnTo>
                  <a:pt x="38141" y="17490"/>
                </a:lnTo>
                <a:lnTo>
                  <a:pt x="51053" y="16002"/>
                </a:lnTo>
                <a:lnTo>
                  <a:pt x="64548" y="17704"/>
                </a:lnTo>
                <a:lnTo>
                  <a:pt x="76578" y="23891"/>
                </a:lnTo>
                <a:lnTo>
                  <a:pt x="84202" y="34526"/>
                </a:lnTo>
                <a:lnTo>
                  <a:pt x="86867" y="49530"/>
                </a:lnTo>
                <a:lnTo>
                  <a:pt x="86867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1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7525" y="88392"/>
                </a:lnTo>
                <a:lnTo>
                  <a:pt x="18019" y="83389"/>
                </a:lnTo>
                <a:lnTo>
                  <a:pt x="23713" y="72404"/>
                </a:lnTo>
                <a:lnTo>
                  <a:pt x="35215" y="65121"/>
                </a:lnTo>
                <a:lnTo>
                  <a:pt x="51815" y="62484"/>
                </a:lnTo>
                <a:lnTo>
                  <a:pt x="63547" y="63000"/>
                </a:lnTo>
                <a:lnTo>
                  <a:pt x="76464" y="64906"/>
                </a:lnTo>
                <a:lnTo>
                  <a:pt x="86867" y="67818"/>
                </a:lnTo>
                <a:lnTo>
                  <a:pt x="86843" y="81220"/>
                </a:lnTo>
                <a:lnTo>
                  <a:pt x="83273" y="94053"/>
                </a:lnTo>
                <a:lnTo>
                  <a:pt x="74590" y="104297"/>
                </a:lnTo>
                <a:lnTo>
                  <a:pt x="62134" y="111082"/>
                </a:lnTo>
                <a:lnTo>
                  <a:pt x="47243" y="113538"/>
                </a:lnTo>
                <a:lnTo>
                  <a:pt x="46271" y="113525"/>
                </a:lnTo>
                <a:lnTo>
                  <a:pt x="32206" y="110320"/>
                </a:lnTo>
                <a:lnTo>
                  <a:pt x="21672" y="101784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5" y="127254"/>
                </a:lnTo>
                <a:lnTo>
                  <a:pt x="55804" y="126117"/>
                </a:lnTo>
                <a:lnTo>
                  <a:pt x="68714" y="121613"/>
                </a:lnTo>
                <a:lnTo>
                  <a:pt x="79011" y="114563"/>
                </a:lnTo>
                <a:lnTo>
                  <a:pt x="86867" y="105918"/>
                </a:lnTo>
                <a:lnTo>
                  <a:pt x="86867" y="125730"/>
                </a:lnTo>
                <a:lnTo>
                  <a:pt x="102869" y="125730"/>
                </a:lnTo>
                <a:lnTo>
                  <a:pt x="102869" y="49530"/>
                </a:lnTo>
                <a:lnTo>
                  <a:pt x="102395" y="40939"/>
                </a:lnTo>
                <a:lnTo>
                  <a:pt x="98838" y="26491"/>
                </a:lnTo>
                <a:lnTo>
                  <a:pt x="91964" y="15065"/>
                </a:lnTo>
                <a:lnTo>
                  <a:pt x="81962" y="6768"/>
                </a:lnTo>
                <a:lnTo>
                  <a:pt x="69024" y="1710"/>
                </a:lnTo>
                <a:lnTo>
                  <a:pt x="53339" y="0"/>
                </a:lnTo>
                <a:lnTo>
                  <a:pt x="46748" y="190"/>
                </a:lnTo>
                <a:lnTo>
                  <a:pt x="33620" y="1904"/>
                </a:lnTo>
                <a:lnTo>
                  <a:pt x="21890" y="5217"/>
                </a:lnTo>
                <a:lnTo>
                  <a:pt x="10667" y="9906"/>
                </a:lnTo>
                <a:close/>
              </a:path>
              <a:path w="102870" h="127253">
                <a:moveTo>
                  <a:pt x="21672" y="101784"/>
                </a:moveTo>
                <a:lnTo>
                  <a:pt x="17525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1672" y="101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0633" y="6763511"/>
            <a:ext cx="102108" cy="126492"/>
          </a:xfrm>
          <a:custGeom>
            <a:avLst/>
            <a:gdLst/>
            <a:ahLst/>
            <a:cxnLst/>
            <a:rect l="l" t="t" r="r" b="b"/>
            <a:pathLst>
              <a:path w="102107" h="126492">
                <a:moveTo>
                  <a:pt x="17525" y="23622"/>
                </a:moveTo>
                <a:lnTo>
                  <a:pt x="17525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5" y="126492"/>
                </a:lnTo>
                <a:lnTo>
                  <a:pt x="17590" y="52918"/>
                </a:lnTo>
                <a:lnTo>
                  <a:pt x="20742" y="37957"/>
                </a:lnTo>
                <a:lnTo>
                  <a:pt x="28174" y="26563"/>
                </a:lnTo>
                <a:lnTo>
                  <a:pt x="39251" y="19309"/>
                </a:lnTo>
                <a:lnTo>
                  <a:pt x="53339" y="16764"/>
                </a:lnTo>
                <a:lnTo>
                  <a:pt x="64584" y="18580"/>
                </a:lnTo>
                <a:lnTo>
                  <a:pt x="75469" y="25717"/>
                </a:lnTo>
                <a:lnTo>
                  <a:pt x="82247" y="37556"/>
                </a:lnTo>
                <a:lnTo>
                  <a:pt x="84581" y="53340"/>
                </a:lnTo>
                <a:lnTo>
                  <a:pt x="84581" y="126492"/>
                </a:lnTo>
                <a:lnTo>
                  <a:pt x="102107" y="126492"/>
                </a:lnTo>
                <a:lnTo>
                  <a:pt x="102013" y="45716"/>
                </a:lnTo>
                <a:lnTo>
                  <a:pt x="99415" y="30368"/>
                </a:lnTo>
                <a:lnTo>
                  <a:pt x="93450" y="17706"/>
                </a:lnTo>
                <a:lnTo>
                  <a:pt x="84374" y="8147"/>
                </a:lnTo>
                <a:lnTo>
                  <a:pt x="72442" y="2106"/>
                </a:lnTo>
                <a:lnTo>
                  <a:pt x="57911" y="0"/>
                </a:lnTo>
                <a:lnTo>
                  <a:pt x="47294" y="1049"/>
                </a:lnTo>
                <a:lnTo>
                  <a:pt x="34588" y="5886"/>
                </a:lnTo>
                <a:lnTo>
                  <a:pt x="24817" y="13746"/>
                </a:lnTo>
                <a:lnTo>
                  <a:pt x="17525" y="236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9412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5051" y="38099"/>
                </a:lnTo>
                <a:lnTo>
                  <a:pt x="35051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582" y="142147"/>
                </a:lnTo>
                <a:lnTo>
                  <a:pt x="25277" y="154153"/>
                </a:lnTo>
                <a:lnTo>
                  <a:pt x="36120" y="160934"/>
                </a:lnTo>
                <a:lnTo>
                  <a:pt x="50291" y="163067"/>
                </a:lnTo>
                <a:lnTo>
                  <a:pt x="58673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50978" y="146158"/>
                </a:lnTo>
                <a:lnTo>
                  <a:pt x="39387" y="140766"/>
                </a:lnTo>
                <a:lnTo>
                  <a:pt x="35051" y="125729"/>
                </a:lnTo>
                <a:lnTo>
                  <a:pt x="35051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2282" y="6718554"/>
            <a:ext cx="18288" cy="171450"/>
          </a:xfrm>
          <a:custGeom>
            <a:avLst/>
            <a:gdLst/>
            <a:ahLst/>
            <a:cxnLst/>
            <a:rect l="l" t="t" r="r" b="b"/>
            <a:pathLst>
              <a:path w="18288" h="171450">
                <a:moveTo>
                  <a:pt x="18287" y="48005"/>
                </a:moveTo>
                <a:lnTo>
                  <a:pt x="761" y="48005"/>
                </a:lnTo>
                <a:lnTo>
                  <a:pt x="761" y="171449"/>
                </a:lnTo>
                <a:lnTo>
                  <a:pt x="18287" y="171449"/>
                </a:lnTo>
                <a:lnTo>
                  <a:pt x="18287" y="48005"/>
                </a:lnTo>
                <a:close/>
              </a:path>
              <a:path w="18288" h="171450">
                <a:moveTo>
                  <a:pt x="19811" y="0"/>
                </a:moveTo>
                <a:lnTo>
                  <a:pt x="0" y="0"/>
                </a:lnTo>
                <a:lnTo>
                  <a:pt x="0" y="20573"/>
                </a:lnTo>
                <a:lnTo>
                  <a:pt x="19811" y="20573"/>
                </a:lnTo>
                <a:lnTo>
                  <a:pt x="198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61807" y="6766559"/>
            <a:ext cx="0" cy="123444"/>
          </a:xfrm>
          <a:custGeom>
            <a:avLst/>
            <a:gdLst/>
            <a:ahLst/>
            <a:cxnLst/>
            <a:rect l="l" t="t" r="r" b="b"/>
            <a:pathLst>
              <a:path h="123444">
                <a:moveTo>
                  <a:pt x="0" y="0"/>
                </a:moveTo>
                <a:lnTo>
                  <a:pt x="0" y="123444"/>
                </a:lnTo>
              </a:path>
            </a:pathLst>
          </a:custGeom>
          <a:ln w="1879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4098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3662" y="6223"/>
                </a:moveTo>
                <a:lnTo>
                  <a:pt x="22426" y="13816"/>
                </a:lnTo>
                <a:lnTo>
                  <a:pt x="13111" y="23867"/>
                </a:lnTo>
                <a:lnTo>
                  <a:pt x="6047" y="35976"/>
                </a:lnTo>
                <a:lnTo>
                  <a:pt x="1567" y="49743"/>
                </a:lnTo>
                <a:lnTo>
                  <a:pt x="0" y="64770"/>
                </a:lnTo>
                <a:lnTo>
                  <a:pt x="1335" y="78204"/>
                </a:lnTo>
                <a:lnTo>
                  <a:pt x="5600" y="91880"/>
                </a:lnTo>
                <a:lnTo>
                  <a:pt x="12473" y="104150"/>
                </a:lnTo>
                <a:lnTo>
                  <a:pt x="21625" y="114534"/>
                </a:lnTo>
                <a:lnTo>
                  <a:pt x="32722" y="122549"/>
                </a:lnTo>
                <a:lnTo>
                  <a:pt x="45436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773" y="93726"/>
                </a:lnTo>
                <a:lnTo>
                  <a:pt x="94857" y="95732"/>
                </a:lnTo>
                <a:lnTo>
                  <a:pt x="85068" y="103956"/>
                </a:lnTo>
                <a:lnTo>
                  <a:pt x="73515" y="109794"/>
                </a:lnTo>
                <a:lnTo>
                  <a:pt x="60197" y="112014"/>
                </a:lnTo>
                <a:lnTo>
                  <a:pt x="60017" y="112013"/>
                </a:lnTo>
                <a:lnTo>
                  <a:pt x="46559" y="109539"/>
                </a:lnTo>
                <a:lnTo>
                  <a:pt x="34891" y="102779"/>
                </a:lnTo>
                <a:lnTo>
                  <a:pt x="25703" y="92532"/>
                </a:lnTo>
                <a:lnTo>
                  <a:pt x="19685" y="79596"/>
                </a:lnTo>
                <a:lnTo>
                  <a:pt x="17525" y="64770"/>
                </a:lnTo>
                <a:lnTo>
                  <a:pt x="17534" y="63746"/>
                </a:lnTo>
                <a:lnTo>
                  <a:pt x="19825" y="48436"/>
                </a:lnTo>
                <a:lnTo>
                  <a:pt x="25759" y="35303"/>
                </a:lnTo>
                <a:lnTo>
                  <a:pt x="34738" y="25050"/>
                </a:lnTo>
                <a:lnTo>
                  <a:pt x="46163" y="18381"/>
                </a:lnTo>
                <a:lnTo>
                  <a:pt x="59435" y="16002"/>
                </a:lnTo>
                <a:lnTo>
                  <a:pt x="62287" y="16085"/>
                </a:lnTo>
                <a:lnTo>
                  <a:pt x="75145" y="18997"/>
                </a:lnTo>
                <a:lnTo>
                  <a:pt x="85758" y="25553"/>
                </a:lnTo>
                <a:lnTo>
                  <a:pt x="95249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488" y="1488"/>
                </a:lnTo>
                <a:lnTo>
                  <a:pt x="33662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48878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84692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2999" y="6223"/>
                </a:moveTo>
                <a:lnTo>
                  <a:pt x="21781" y="13816"/>
                </a:lnTo>
                <a:lnTo>
                  <a:pt x="12624" y="23867"/>
                </a:lnTo>
                <a:lnTo>
                  <a:pt x="5776" y="35976"/>
                </a:lnTo>
                <a:lnTo>
                  <a:pt x="1485" y="49743"/>
                </a:lnTo>
                <a:lnTo>
                  <a:pt x="0" y="64770"/>
                </a:lnTo>
                <a:lnTo>
                  <a:pt x="1265" y="78204"/>
                </a:lnTo>
                <a:lnTo>
                  <a:pt x="5345" y="91880"/>
                </a:lnTo>
                <a:lnTo>
                  <a:pt x="12003" y="104150"/>
                </a:lnTo>
                <a:lnTo>
                  <a:pt x="20988" y="114534"/>
                </a:lnTo>
                <a:lnTo>
                  <a:pt x="32055" y="122549"/>
                </a:lnTo>
                <a:lnTo>
                  <a:pt x="44953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011" y="93726"/>
                </a:lnTo>
                <a:lnTo>
                  <a:pt x="94551" y="95273"/>
                </a:lnTo>
                <a:lnTo>
                  <a:pt x="84900" y="103709"/>
                </a:lnTo>
                <a:lnTo>
                  <a:pt x="73545" y="109721"/>
                </a:lnTo>
                <a:lnTo>
                  <a:pt x="60197" y="112014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16763" y="64770"/>
                </a:lnTo>
                <a:lnTo>
                  <a:pt x="16786" y="63124"/>
                </a:lnTo>
                <a:lnTo>
                  <a:pt x="19202" y="47996"/>
                </a:lnTo>
                <a:lnTo>
                  <a:pt x="25226" y="35031"/>
                </a:lnTo>
                <a:lnTo>
                  <a:pt x="34306" y="24918"/>
                </a:lnTo>
                <a:lnTo>
                  <a:pt x="45893" y="18345"/>
                </a:lnTo>
                <a:lnTo>
                  <a:pt x="59435" y="16002"/>
                </a:lnTo>
                <a:lnTo>
                  <a:pt x="61464" y="16047"/>
                </a:lnTo>
                <a:lnTo>
                  <a:pt x="74382" y="18836"/>
                </a:lnTo>
                <a:lnTo>
                  <a:pt x="85193" y="25417"/>
                </a:lnTo>
                <a:lnTo>
                  <a:pt x="94487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031" y="1488"/>
                </a:lnTo>
                <a:lnTo>
                  <a:pt x="32999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0422" y="6763512"/>
            <a:ext cx="121920" cy="129539"/>
          </a:xfrm>
          <a:custGeom>
            <a:avLst/>
            <a:gdLst/>
            <a:ahLst/>
            <a:cxnLst/>
            <a:rect l="l" t="t" r="r" b="b"/>
            <a:pathLst>
              <a:path w="121920" h="129540">
                <a:moveTo>
                  <a:pt x="60198" y="0"/>
                </a:moveTo>
                <a:lnTo>
                  <a:pt x="46503" y="1601"/>
                </a:lnTo>
                <a:lnTo>
                  <a:pt x="33591" y="6407"/>
                </a:lnTo>
                <a:lnTo>
                  <a:pt x="22329" y="14025"/>
                </a:lnTo>
                <a:lnTo>
                  <a:pt x="13027" y="24063"/>
                </a:lnTo>
                <a:lnTo>
                  <a:pt x="5997" y="36128"/>
                </a:lnTo>
                <a:lnTo>
                  <a:pt x="19345" y="47559"/>
                </a:lnTo>
                <a:lnTo>
                  <a:pt x="25459" y="34761"/>
                </a:lnTo>
                <a:lnTo>
                  <a:pt x="34641" y="24788"/>
                </a:lnTo>
                <a:lnTo>
                  <a:pt x="46389" y="18310"/>
                </a:lnTo>
                <a:lnTo>
                  <a:pt x="60198" y="16001"/>
                </a:lnTo>
                <a:lnTo>
                  <a:pt x="62267" y="16050"/>
                </a:lnTo>
                <a:lnTo>
                  <a:pt x="75813" y="18992"/>
                </a:lnTo>
                <a:lnTo>
                  <a:pt x="87227" y="26008"/>
                </a:lnTo>
                <a:lnTo>
                  <a:pt x="96004" y="36424"/>
                </a:lnTo>
                <a:lnTo>
                  <a:pt x="101641" y="49569"/>
                </a:lnTo>
                <a:lnTo>
                  <a:pt x="103632" y="64769"/>
                </a:lnTo>
                <a:lnTo>
                  <a:pt x="103626" y="65586"/>
                </a:lnTo>
                <a:lnTo>
                  <a:pt x="101430" y="80221"/>
                </a:lnTo>
                <a:lnTo>
                  <a:pt x="95565" y="92961"/>
                </a:lnTo>
                <a:lnTo>
                  <a:pt x="86454" y="103026"/>
                </a:lnTo>
                <a:lnTo>
                  <a:pt x="74523" y="109637"/>
                </a:lnTo>
                <a:lnTo>
                  <a:pt x="60198" y="112013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5522" y="92593"/>
                </a:lnTo>
                <a:lnTo>
                  <a:pt x="12246" y="104738"/>
                </a:lnTo>
                <a:lnTo>
                  <a:pt x="21306" y="114938"/>
                </a:lnTo>
                <a:lnTo>
                  <a:pt x="32471" y="122761"/>
                </a:lnTo>
                <a:lnTo>
                  <a:pt x="45512" y="127773"/>
                </a:lnTo>
                <a:lnTo>
                  <a:pt x="60198" y="129539"/>
                </a:lnTo>
                <a:lnTo>
                  <a:pt x="60880" y="129536"/>
                </a:lnTo>
                <a:lnTo>
                  <a:pt x="75426" y="127615"/>
                </a:lnTo>
                <a:lnTo>
                  <a:pt x="88488" y="122488"/>
                </a:lnTo>
                <a:lnTo>
                  <a:pt x="99791" y="114611"/>
                </a:lnTo>
                <a:lnTo>
                  <a:pt x="109061" y="104444"/>
                </a:lnTo>
                <a:lnTo>
                  <a:pt x="116021" y="92442"/>
                </a:lnTo>
                <a:lnTo>
                  <a:pt x="120399" y="79065"/>
                </a:lnTo>
                <a:lnTo>
                  <a:pt x="121920" y="64769"/>
                </a:lnTo>
                <a:lnTo>
                  <a:pt x="121916" y="64087"/>
                </a:lnTo>
                <a:lnTo>
                  <a:pt x="120262" y="49359"/>
                </a:lnTo>
                <a:lnTo>
                  <a:pt x="115763" y="35857"/>
                </a:lnTo>
                <a:lnTo>
                  <a:pt x="108692" y="23960"/>
                </a:lnTo>
                <a:lnTo>
                  <a:pt x="99326" y="14046"/>
                </a:lnTo>
                <a:lnTo>
                  <a:pt x="87939" y="6495"/>
                </a:lnTo>
                <a:lnTo>
                  <a:pt x="74804" y="1687"/>
                </a:lnTo>
                <a:lnTo>
                  <a:pt x="60198" y="0"/>
                </a:lnTo>
                <a:close/>
              </a:path>
              <a:path w="121920" h="129540">
                <a:moveTo>
                  <a:pt x="5522" y="92593"/>
                </a:moveTo>
                <a:lnTo>
                  <a:pt x="18967" y="79484"/>
                </a:lnTo>
                <a:lnTo>
                  <a:pt x="16764" y="64769"/>
                </a:lnTo>
                <a:lnTo>
                  <a:pt x="16805" y="62508"/>
                </a:lnTo>
                <a:lnTo>
                  <a:pt x="19345" y="47559"/>
                </a:lnTo>
                <a:lnTo>
                  <a:pt x="5997" y="36128"/>
                </a:lnTo>
                <a:lnTo>
                  <a:pt x="1551" y="49828"/>
                </a:lnTo>
                <a:lnTo>
                  <a:pt x="0" y="64769"/>
                </a:lnTo>
                <a:lnTo>
                  <a:pt x="1363" y="78937"/>
                </a:lnTo>
                <a:lnTo>
                  <a:pt x="5522" y="925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63584" y="6763511"/>
            <a:ext cx="177546" cy="126492"/>
          </a:xfrm>
          <a:custGeom>
            <a:avLst/>
            <a:gdLst/>
            <a:ahLst/>
            <a:cxnLst/>
            <a:rect l="l" t="t" r="r" b="b"/>
            <a:pathLst>
              <a:path w="177546" h="126492">
                <a:moveTo>
                  <a:pt x="17526" y="22860"/>
                </a:moveTo>
                <a:lnTo>
                  <a:pt x="17526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6" y="126492"/>
                </a:lnTo>
                <a:lnTo>
                  <a:pt x="17526" y="55626"/>
                </a:lnTo>
                <a:lnTo>
                  <a:pt x="19975" y="39883"/>
                </a:lnTo>
                <a:lnTo>
                  <a:pt x="26776" y="27609"/>
                </a:lnTo>
                <a:lnTo>
                  <a:pt x="37143" y="19618"/>
                </a:lnTo>
                <a:lnTo>
                  <a:pt x="50292" y="16764"/>
                </a:lnTo>
                <a:lnTo>
                  <a:pt x="60014" y="18173"/>
                </a:lnTo>
                <a:lnTo>
                  <a:pt x="70765" y="24800"/>
                </a:lnTo>
                <a:lnTo>
                  <a:pt x="77609" y="36611"/>
                </a:lnTo>
                <a:lnTo>
                  <a:pt x="80010" y="53340"/>
                </a:lnTo>
                <a:lnTo>
                  <a:pt x="80010" y="126492"/>
                </a:lnTo>
                <a:lnTo>
                  <a:pt x="96774" y="126492"/>
                </a:lnTo>
                <a:lnTo>
                  <a:pt x="96774" y="54102"/>
                </a:lnTo>
                <a:lnTo>
                  <a:pt x="98997" y="38936"/>
                </a:lnTo>
                <a:lnTo>
                  <a:pt x="105901" y="26720"/>
                </a:lnTo>
                <a:lnTo>
                  <a:pt x="116439" y="19278"/>
                </a:lnTo>
                <a:lnTo>
                  <a:pt x="129539" y="16764"/>
                </a:lnTo>
                <a:lnTo>
                  <a:pt x="140784" y="18423"/>
                </a:lnTo>
                <a:lnTo>
                  <a:pt x="151669" y="25180"/>
                </a:lnTo>
                <a:lnTo>
                  <a:pt x="158447" y="36902"/>
                </a:lnTo>
                <a:lnTo>
                  <a:pt x="160782" y="53340"/>
                </a:lnTo>
                <a:lnTo>
                  <a:pt x="160782" y="126492"/>
                </a:lnTo>
                <a:lnTo>
                  <a:pt x="177546" y="126492"/>
                </a:lnTo>
                <a:lnTo>
                  <a:pt x="177451" y="45625"/>
                </a:lnTo>
                <a:lnTo>
                  <a:pt x="174853" y="30054"/>
                </a:lnTo>
                <a:lnTo>
                  <a:pt x="168888" y="17385"/>
                </a:lnTo>
                <a:lnTo>
                  <a:pt x="159812" y="7940"/>
                </a:lnTo>
                <a:lnTo>
                  <a:pt x="147880" y="2038"/>
                </a:lnTo>
                <a:lnTo>
                  <a:pt x="133350" y="0"/>
                </a:lnTo>
                <a:lnTo>
                  <a:pt x="122493" y="1177"/>
                </a:lnTo>
                <a:lnTo>
                  <a:pt x="110209" y="6068"/>
                </a:lnTo>
                <a:lnTo>
                  <a:pt x="100287" y="13871"/>
                </a:lnTo>
                <a:lnTo>
                  <a:pt x="92202" y="23622"/>
                </a:lnTo>
                <a:lnTo>
                  <a:pt x="89569" y="18423"/>
                </a:lnTo>
                <a:lnTo>
                  <a:pt x="81385" y="8984"/>
                </a:lnTo>
                <a:lnTo>
                  <a:pt x="69744" y="2445"/>
                </a:lnTo>
                <a:lnTo>
                  <a:pt x="54864" y="0"/>
                </a:lnTo>
                <a:lnTo>
                  <a:pt x="47860" y="518"/>
                </a:lnTo>
                <a:lnTo>
                  <a:pt x="34908" y="4964"/>
                </a:lnTo>
                <a:lnTo>
                  <a:pt x="25057" y="12857"/>
                </a:lnTo>
                <a:lnTo>
                  <a:pt x="17526" y="228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0" y="6583680"/>
            <a:ext cx="8538972" cy="481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62000" y="578103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2000" y="1852929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9" y="7232650"/>
            <a:ext cx="8504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57" y="7368477"/>
            <a:ext cx="2347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F7D19A07-1F49-4130-AAE0-D000B809B357}"/>
              </a:ext>
            </a:extLst>
          </p:cNvPr>
          <p:cNvSpPr txBox="1"/>
          <p:nvPr/>
        </p:nvSpPr>
        <p:spPr>
          <a:xfrm>
            <a:off x="993902" y="944817"/>
            <a:ext cx="7464298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lang="en-US" sz="2800" b="1" spc="0" dirty="0">
                <a:solidFill>
                  <a:srgbClr val="7E7E7E"/>
                </a:solidFill>
                <a:latin typeface="Arial"/>
                <a:cs typeface="Arial"/>
              </a:rPr>
              <a:t>EKO ATLANTIC - INFRASTRUCTURE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304800" y="1524000"/>
            <a:ext cx="9601200" cy="5129425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World-class Roads Network, Purpose Built And Privately Maintained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Autonomous City, Fiber Optic Network Connected and  Managed By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Eko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Atlantic</a:t>
            </a:r>
          </a:p>
          <a:p>
            <a:pPr lvl="0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Dedicated Power Station, Water &amp; Sewerage Treatment Plant.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Regional Shopping Mall, International Hospital &amp; School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Direct Access To Lagos Rail Network,  West African Coastal Highway And Lagos Waterways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1081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762000" y="717803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000" y="1992629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68006" y="743711"/>
            <a:ext cx="1738122" cy="123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0454" y="6765035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0386" y="125730"/>
                </a:moveTo>
                <a:lnTo>
                  <a:pt x="55626" y="125730"/>
                </a:lnTo>
                <a:lnTo>
                  <a:pt x="86868" y="27432"/>
                </a:lnTo>
                <a:lnTo>
                  <a:pt x="118872" y="125730"/>
                </a:lnTo>
                <a:lnTo>
                  <a:pt x="134112" y="125730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4"/>
                </a:lnTo>
                <a:lnTo>
                  <a:pt x="94488" y="0"/>
                </a:lnTo>
                <a:lnTo>
                  <a:pt x="80772" y="0"/>
                </a:lnTo>
                <a:lnTo>
                  <a:pt x="48768" y="100584"/>
                </a:lnTo>
                <a:lnTo>
                  <a:pt x="18288" y="1524"/>
                </a:lnTo>
                <a:lnTo>
                  <a:pt x="0" y="1524"/>
                </a:lnTo>
                <a:lnTo>
                  <a:pt x="40386" y="125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478" y="6765036"/>
            <a:ext cx="176022" cy="125730"/>
          </a:xfrm>
          <a:custGeom>
            <a:avLst/>
            <a:gdLst/>
            <a:ahLst/>
            <a:cxnLst/>
            <a:rect l="l" t="t" r="r" b="b"/>
            <a:pathLst>
              <a:path w="176022" h="125729">
                <a:moveTo>
                  <a:pt x="49529" y="100583"/>
                </a:moveTo>
                <a:lnTo>
                  <a:pt x="19049" y="1523"/>
                </a:lnTo>
                <a:lnTo>
                  <a:pt x="0" y="1523"/>
                </a:lnTo>
                <a:lnTo>
                  <a:pt x="41147" y="125729"/>
                </a:lnTo>
                <a:lnTo>
                  <a:pt x="56387" y="125729"/>
                </a:lnTo>
                <a:lnTo>
                  <a:pt x="88391" y="27431"/>
                </a:lnTo>
                <a:lnTo>
                  <a:pt x="119633" y="125729"/>
                </a:lnTo>
                <a:lnTo>
                  <a:pt x="134873" y="125729"/>
                </a:lnTo>
                <a:lnTo>
                  <a:pt x="176021" y="1523"/>
                </a:lnTo>
                <a:lnTo>
                  <a:pt x="158495" y="1523"/>
                </a:lnTo>
                <a:lnTo>
                  <a:pt x="127253" y="100583"/>
                </a:lnTo>
                <a:lnTo>
                  <a:pt x="96011" y="0"/>
                </a:lnTo>
                <a:lnTo>
                  <a:pt x="80009" y="0"/>
                </a:lnTo>
                <a:lnTo>
                  <a:pt x="49529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5263" y="6765036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8768" y="100583"/>
                </a:moveTo>
                <a:lnTo>
                  <a:pt x="18288" y="1523"/>
                </a:lnTo>
                <a:lnTo>
                  <a:pt x="0" y="1523"/>
                </a:lnTo>
                <a:lnTo>
                  <a:pt x="41148" y="125729"/>
                </a:lnTo>
                <a:lnTo>
                  <a:pt x="56388" y="125729"/>
                </a:lnTo>
                <a:lnTo>
                  <a:pt x="88392" y="27431"/>
                </a:lnTo>
                <a:lnTo>
                  <a:pt x="119634" y="125729"/>
                </a:lnTo>
                <a:lnTo>
                  <a:pt x="134112" y="125729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3"/>
                </a:lnTo>
                <a:lnTo>
                  <a:pt x="95250" y="0"/>
                </a:lnTo>
                <a:lnTo>
                  <a:pt x="80772" y="0"/>
                </a:lnTo>
                <a:lnTo>
                  <a:pt x="48768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2622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7674" y="6763511"/>
            <a:ext cx="111252" cy="129539"/>
          </a:xfrm>
          <a:custGeom>
            <a:avLst/>
            <a:gdLst/>
            <a:ahLst/>
            <a:cxnLst/>
            <a:rect l="l" t="t" r="r" b="b"/>
            <a:pathLst>
              <a:path w="111251" h="129540">
                <a:moveTo>
                  <a:pt x="93461" y="15372"/>
                </a:moveTo>
                <a:lnTo>
                  <a:pt x="83145" y="7112"/>
                </a:lnTo>
                <a:lnTo>
                  <a:pt x="70743" y="1848"/>
                </a:lnTo>
                <a:lnTo>
                  <a:pt x="56388" y="0"/>
                </a:lnTo>
                <a:lnTo>
                  <a:pt x="45680" y="1045"/>
                </a:lnTo>
                <a:lnTo>
                  <a:pt x="32893" y="5392"/>
                </a:lnTo>
                <a:lnTo>
                  <a:pt x="21801" y="12761"/>
                </a:lnTo>
                <a:lnTo>
                  <a:pt x="12684" y="22767"/>
                </a:lnTo>
                <a:lnTo>
                  <a:pt x="56388" y="15240"/>
                </a:lnTo>
                <a:lnTo>
                  <a:pt x="62112" y="15675"/>
                </a:lnTo>
                <a:lnTo>
                  <a:pt x="74973" y="20591"/>
                </a:lnTo>
                <a:lnTo>
                  <a:pt x="84511" y="29977"/>
                </a:lnTo>
                <a:lnTo>
                  <a:pt x="90562" y="42580"/>
                </a:lnTo>
                <a:lnTo>
                  <a:pt x="92964" y="57150"/>
                </a:lnTo>
                <a:lnTo>
                  <a:pt x="0" y="64770"/>
                </a:lnTo>
                <a:lnTo>
                  <a:pt x="1267" y="78816"/>
                </a:lnTo>
                <a:lnTo>
                  <a:pt x="5544" y="93145"/>
                </a:lnTo>
                <a:lnTo>
                  <a:pt x="12461" y="105499"/>
                </a:lnTo>
                <a:lnTo>
                  <a:pt x="21626" y="115596"/>
                </a:lnTo>
                <a:lnTo>
                  <a:pt x="32644" y="123155"/>
                </a:lnTo>
                <a:lnTo>
                  <a:pt x="45125" y="127897"/>
                </a:lnTo>
                <a:lnTo>
                  <a:pt x="58674" y="129539"/>
                </a:lnTo>
                <a:lnTo>
                  <a:pt x="62596" y="129416"/>
                </a:lnTo>
                <a:lnTo>
                  <a:pt x="76003" y="126938"/>
                </a:lnTo>
                <a:lnTo>
                  <a:pt x="87671" y="121764"/>
                </a:lnTo>
                <a:lnTo>
                  <a:pt x="98014" y="114541"/>
                </a:lnTo>
                <a:lnTo>
                  <a:pt x="107442" y="105918"/>
                </a:lnTo>
                <a:lnTo>
                  <a:pt x="96012" y="95250"/>
                </a:lnTo>
                <a:lnTo>
                  <a:pt x="94201" y="97147"/>
                </a:lnTo>
                <a:lnTo>
                  <a:pt x="84347" y="105455"/>
                </a:lnTo>
                <a:lnTo>
                  <a:pt x="73039" y="110852"/>
                </a:lnTo>
                <a:lnTo>
                  <a:pt x="59436" y="112775"/>
                </a:lnTo>
                <a:lnTo>
                  <a:pt x="50990" y="111987"/>
                </a:lnTo>
                <a:lnTo>
                  <a:pt x="38672" y="107481"/>
                </a:lnTo>
                <a:lnTo>
                  <a:pt x="28561" y="99064"/>
                </a:lnTo>
                <a:lnTo>
                  <a:pt x="21489" y="86828"/>
                </a:lnTo>
                <a:lnTo>
                  <a:pt x="18288" y="70866"/>
                </a:lnTo>
                <a:lnTo>
                  <a:pt x="111252" y="70866"/>
                </a:lnTo>
                <a:lnTo>
                  <a:pt x="111252" y="65532"/>
                </a:lnTo>
                <a:lnTo>
                  <a:pt x="110535" y="53931"/>
                </a:lnTo>
                <a:lnTo>
                  <a:pt x="107291" y="39202"/>
                </a:lnTo>
                <a:lnTo>
                  <a:pt x="101554" y="26209"/>
                </a:lnTo>
                <a:lnTo>
                  <a:pt x="93461" y="15372"/>
                </a:lnTo>
                <a:close/>
              </a:path>
              <a:path w="111251" h="129540">
                <a:moveTo>
                  <a:pt x="92964" y="57150"/>
                </a:moveTo>
                <a:lnTo>
                  <a:pt x="18288" y="57150"/>
                </a:lnTo>
                <a:lnTo>
                  <a:pt x="19188" y="49838"/>
                </a:lnTo>
                <a:lnTo>
                  <a:pt x="23926" y="35783"/>
                </a:lnTo>
                <a:lnTo>
                  <a:pt x="32048" y="24851"/>
                </a:lnTo>
                <a:lnTo>
                  <a:pt x="43041" y="17763"/>
                </a:lnTo>
                <a:lnTo>
                  <a:pt x="56388" y="15240"/>
                </a:lnTo>
                <a:lnTo>
                  <a:pt x="12684" y="22767"/>
                </a:lnTo>
                <a:lnTo>
                  <a:pt x="5824" y="35027"/>
                </a:lnTo>
                <a:lnTo>
                  <a:pt x="1503" y="49156"/>
                </a:lnTo>
                <a:lnTo>
                  <a:pt x="0" y="64770"/>
                </a:lnTo>
                <a:lnTo>
                  <a:pt x="92964" y="571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9406" y="6715506"/>
            <a:ext cx="103632" cy="174498"/>
          </a:xfrm>
          <a:custGeom>
            <a:avLst/>
            <a:gdLst/>
            <a:ahLst/>
            <a:cxnLst/>
            <a:rect l="l" t="t" r="r" b="b"/>
            <a:pathLst>
              <a:path w="103631" h="174498">
                <a:moveTo>
                  <a:pt x="52577" y="103632"/>
                </a:moveTo>
                <a:lnTo>
                  <a:pt x="102107" y="51054"/>
                </a:lnTo>
                <a:lnTo>
                  <a:pt x="80771" y="51054"/>
                </a:lnTo>
                <a:lnTo>
                  <a:pt x="17525" y="119634"/>
                </a:lnTo>
                <a:lnTo>
                  <a:pt x="17525" y="3048"/>
                </a:lnTo>
                <a:lnTo>
                  <a:pt x="0" y="3048"/>
                </a:lnTo>
                <a:lnTo>
                  <a:pt x="0" y="174498"/>
                </a:lnTo>
                <a:lnTo>
                  <a:pt x="17525" y="174498"/>
                </a:lnTo>
                <a:lnTo>
                  <a:pt x="17525" y="141732"/>
                </a:lnTo>
                <a:lnTo>
                  <a:pt x="41147" y="116586"/>
                </a:lnTo>
                <a:lnTo>
                  <a:pt x="82295" y="174498"/>
                </a:lnTo>
                <a:lnTo>
                  <a:pt x="103631" y="174498"/>
                </a:lnTo>
                <a:lnTo>
                  <a:pt x="52577" y="103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4468" y="6763512"/>
            <a:ext cx="109709" cy="129539"/>
          </a:xfrm>
          <a:custGeom>
            <a:avLst/>
            <a:gdLst/>
            <a:ahLst/>
            <a:cxnLst/>
            <a:rect l="l" t="t" r="r" b="b"/>
            <a:pathLst>
              <a:path w="109709" h="129540">
                <a:moveTo>
                  <a:pt x="61722" y="0"/>
                </a:moveTo>
                <a:lnTo>
                  <a:pt x="46493" y="1838"/>
                </a:lnTo>
                <a:lnTo>
                  <a:pt x="33431" y="6778"/>
                </a:lnTo>
                <a:lnTo>
                  <a:pt x="22128" y="14443"/>
                </a:lnTo>
                <a:lnTo>
                  <a:pt x="12858" y="24453"/>
                </a:lnTo>
                <a:lnTo>
                  <a:pt x="5898" y="36431"/>
                </a:lnTo>
                <a:lnTo>
                  <a:pt x="35833" y="24788"/>
                </a:lnTo>
                <a:lnTo>
                  <a:pt x="47625" y="18310"/>
                </a:lnTo>
                <a:lnTo>
                  <a:pt x="61722" y="16001"/>
                </a:lnTo>
                <a:lnTo>
                  <a:pt x="63672" y="16050"/>
                </a:lnTo>
                <a:lnTo>
                  <a:pt x="109709" y="24219"/>
                </a:lnTo>
                <a:lnTo>
                  <a:pt x="100414" y="14202"/>
                </a:lnTo>
                <a:lnTo>
                  <a:pt x="89123" y="6569"/>
                </a:lnTo>
                <a:lnTo>
                  <a:pt x="76128" y="1706"/>
                </a:lnTo>
                <a:lnTo>
                  <a:pt x="61722" y="0"/>
                </a:lnTo>
                <a:close/>
              </a:path>
              <a:path w="109709" h="129540">
                <a:moveTo>
                  <a:pt x="97106" y="36424"/>
                </a:moveTo>
                <a:lnTo>
                  <a:pt x="103025" y="49569"/>
                </a:lnTo>
                <a:lnTo>
                  <a:pt x="105156" y="64769"/>
                </a:lnTo>
                <a:lnTo>
                  <a:pt x="105150" y="65586"/>
                </a:lnTo>
                <a:lnTo>
                  <a:pt x="102954" y="80221"/>
                </a:lnTo>
                <a:lnTo>
                  <a:pt x="97089" y="92961"/>
                </a:lnTo>
                <a:lnTo>
                  <a:pt x="87978" y="103026"/>
                </a:lnTo>
                <a:lnTo>
                  <a:pt x="76047" y="109637"/>
                </a:lnTo>
                <a:lnTo>
                  <a:pt x="61722" y="112013"/>
                </a:lnTo>
                <a:lnTo>
                  <a:pt x="60930" y="112006"/>
                </a:lnTo>
                <a:lnTo>
                  <a:pt x="46996" y="109385"/>
                </a:lnTo>
                <a:lnTo>
                  <a:pt x="35233" y="102571"/>
                </a:lnTo>
                <a:lnTo>
                  <a:pt x="26173" y="92344"/>
                </a:lnTo>
                <a:lnTo>
                  <a:pt x="20348" y="79484"/>
                </a:lnTo>
                <a:lnTo>
                  <a:pt x="18288" y="64769"/>
                </a:lnTo>
                <a:lnTo>
                  <a:pt x="18328" y="62508"/>
                </a:lnTo>
                <a:lnTo>
                  <a:pt x="20781" y="47559"/>
                </a:lnTo>
                <a:lnTo>
                  <a:pt x="26751" y="34761"/>
                </a:lnTo>
                <a:lnTo>
                  <a:pt x="35833" y="24788"/>
                </a:lnTo>
                <a:lnTo>
                  <a:pt x="5898" y="36431"/>
                </a:lnTo>
                <a:lnTo>
                  <a:pt x="1520" y="49996"/>
                </a:lnTo>
                <a:lnTo>
                  <a:pt x="0" y="64769"/>
                </a:lnTo>
                <a:lnTo>
                  <a:pt x="3" y="65438"/>
                </a:lnTo>
                <a:lnTo>
                  <a:pt x="1657" y="79934"/>
                </a:lnTo>
                <a:lnTo>
                  <a:pt x="6156" y="93348"/>
                </a:lnTo>
                <a:lnTo>
                  <a:pt x="13227" y="105261"/>
                </a:lnTo>
                <a:lnTo>
                  <a:pt x="22593" y="115255"/>
                </a:lnTo>
                <a:lnTo>
                  <a:pt x="33980" y="122912"/>
                </a:lnTo>
                <a:lnTo>
                  <a:pt x="47115" y="127813"/>
                </a:lnTo>
                <a:lnTo>
                  <a:pt x="61722" y="129539"/>
                </a:lnTo>
                <a:lnTo>
                  <a:pt x="75937" y="127740"/>
                </a:lnTo>
                <a:lnTo>
                  <a:pt x="88833" y="122680"/>
                </a:lnTo>
                <a:lnTo>
                  <a:pt x="100132" y="114825"/>
                </a:lnTo>
                <a:lnTo>
                  <a:pt x="109498" y="104641"/>
                </a:lnTo>
                <a:lnTo>
                  <a:pt x="116600" y="92593"/>
                </a:lnTo>
                <a:lnTo>
                  <a:pt x="121106" y="79147"/>
                </a:lnTo>
                <a:lnTo>
                  <a:pt x="122682" y="64769"/>
                </a:lnTo>
                <a:lnTo>
                  <a:pt x="121135" y="49861"/>
                </a:lnTo>
                <a:lnTo>
                  <a:pt x="116713" y="36234"/>
                </a:lnTo>
                <a:lnTo>
                  <a:pt x="109709" y="24219"/>
                </a:lnTo>
                <a:lnTo>
                  <a:pt x="63672" y="16050"/>
                </a:lnTo>
                <a:lnTo>
                  <a:pt x="76723" y="18992"/>
                </a:lnTo>
                <a:lnTo>
                  <a:pt x="88103" y="26008"/>
                </a:lnTo>
                <a:lnTo>
                  <a:pt x="97106" y="364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9247" y="6764274"/>
            <a:ext cx="102870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8" y="9906"/>
                </a:moveTo>
                <a:lnTo>
                  <a:pt x="16002" y="25146"/>
                </a:lnTo>
                <a:lnTo>
                  <a:pt x="26621" y="20995"/>
                </a:lnTo>
                <a:lnTo>
                  <a:pt x="38602" y="17435"/>
                </a:lnTo>
                <a:lnTo>
                  <a:pt x="51816" y="16002"/>
                </a:lnTo>
                <a:lnTo>
                  <a:pt x="64434" y="17572"/>
                </a:lnTo>
                <a:lnTo>
                  <a:pt x="76460" y="23700"/>
                </a:lnTo>
                <a:lnTo>
                  <a:pt x="84156" y="34380"/>
                </a:lnTo>
                <a:lnTo>
                  <a:pt x="86868" y="49530"/>
                </a:lnTo>
                <a:lnTo>
                  <a:pt x="86868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2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8288" y="88392"/>
                </a:lnTo>
                <a:lnTo>
                  <a:pt x="18635" y="83928"/>
                </a:lnTo>
                <a:lnTo>
                  <a:pt x="23740" y="72671"/>
                </a:lnTo>
                <a:lnTo>
                  <a:pt x="34841" y="65195"/>
                </a:lnTo>
                <a:lnTo>
                  <a:pt x="51816" y="62484"/>
                </a:lnTo>
                <a:lnTo>
                  <a:pt x="63416" y="63000"/>
                </a:lnTo>
                <a:lnTo>
                  <a:pt x="76127" y="64906"/>
                </a:lnTo>
                <a:lnTo>
                  <a:pt x="86868" y="67818"/>
                </a:lnTo>
                <a:lnTo>
                  <a:pt x="86844" y="81220"/>
                </a:lnTo>
                <a:lnTo>
                  <a:pt x="83392" y="94053"/>
                </a:lnTo>
                <a:lnTo>
                  <a:pt x="74882" y="104297"/>
                </a:lnTo>
                <a:lnTo>
                  <a:pt x="62453" y="111082"/>
                </a:lnTo>
                <a:lnTo>
                  <a:pt x="47244" y="113538"/>
                </a:lnTo>
                <a:lnTo>
                  <a:pt x="46945" y="113536"/>
                </a:lnTo>
                <a:lnTo>
                  <a:pt x="32795" y="110497"/>
                </a:lnTo>
                <a:lnTo>
                  <a:pt x="22357" y="101950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6" y="127254"/>
                </a:lnTo>
                <a:lnTo>
                  <a:pt x="55730" y="126117"/>
                </a:lnTo>
                <a:lnTo>
                  <a:pt x="68448" y="121613"/>
                </a:lnTo>
                <a:lnTo>
                  <a:pt x="78683" y="114563"/>
                </a:lnTo>
                <a:lnTo>
                  <a:pt x="86868" y="105918"/>
                </a:lnTo>
                <a:lnTo>
                  <a:pt x="86868" y="125730"/>
                </a:lnTo>
                <a:lnTo>
                  <a:pt x="102870" y="125730"/>
                </a:lnTo>
                <a:lnTo>
                  <a:pt x="102870" y="49530"/>
                </a:lnTo>
                <a:lnTo>
                  <a:pt x="102431" y="40939"/>
                </a:lnTo>
                <a:lnTo>
                  <a:pt x="99089" y="26491"/>
                </a:lnTo>
                <a:lnTo>
                  <a:pt x="92481" y="15065"/>
                </a:lnTo>
                <a:lnTo>
                  <a:pt x="82635" y="6768"/>
                </a:lnTo>
                <a:lnTo>
                  <a:pt x="69579" y="1710"/>
                </a:lnTo>
                <a:lnTo>
                  <a:pt x="53340" y="0"/>
                </a:lnTo>
                <a:lnTo>
                  <a:pt x="47007" y="190"/>
                </a:lnTo>
                <a:lnTo>
                  <a:pt x="34177" y="1904"/>
                </a:lnTo>
                <a:lnTo>
                  <a:pt x="22361" y="5217"/>
                </a:lnTo>
                <a:lnTo>
                  <a:pt x="10668" y="9906"/>
                </a:lnTo>
                <a:close/>
              </a:path>
              <a:path w="102870" h="127253">
                <a:moveTo>
                  <a:pt x="22357" y="101950"/>
                </a:moveTo>
                <a:lnTo>
                  <a:pt x="18288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2357" y="101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8026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3527" y="38099"/>
                </a:lnTo>
                <a:lnTo>
                  <a:pt x="33527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664" y="142147"/>
                </a:lnTo>
                <a:lnTo>
                  <a:pt x="25548" y="154153"/>
                </a:lnTo>
                <a:lnTo>
                  <a:pt x="36446" y="160934"/>
                </a:lnTo>
                <a:lnTo>
                  <a:pt x="50291" y="163067"/>
                </a:lnTo>
                <a:lnTo>
                  <a:pt x="57911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49870" y="146036"/>
                </a:lnTo>
                <a:lnTo>
                  <a:pt x="38184" y="140404"/>
                </a:lnTo>
                <a:lnTo>
                  <a:pt x="33527" y="125729"/>
                </a:lnTo>
                <a:lnTo>
                  <a:pt x="33527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0426" y="6764274"/>
            <a:ext cx="102869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7" y="9906"/>
                </a:moveTo>
                <a:lnTo>
                  <a:pt x="16001" y="25146"/>
                </a:lnTo>
                <a:lnTo>
                  <a:pt x="26126" y="21169"/>
                </a:lnTo>
                <a:lnTo>
                  <a:pt x="38141" y="17490"/>
                </a:lnTo>
                <a:lnTo>
                  <a:pt x="51053" y="16002"/>
                </a:lnTo>
                <a:lnTo>
                  <a:pt x="64548" y="17704"/>
                </a:lnTo>
                <a:lnTo>
                  <a:pt x="76578" y="23891"/>
                </a:lnTo>
                <a:lnTo>
                  <a:pt x="84202" y="34526"/>
                </a:lnTo>
                <a:lnTo>
                  <a:pt x="86867" y="49530"/>
                </a:lnTo>
                <a:lnTo>
                  <a:pt x="86867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1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7525" y="88392"/>
                </a:lnTo>
                <a:lnTo>
                  <a:pt x="18019" y="83389"/>
                </a:lnTo>
                <a:lnTo>
                  <a:pt x="23713" y="72404"/>
                </a:lnTo>
                <a:lnTo>
                  <a:pt x="35215" y="65121"/>
                </a:lnTo>
                <a:lnTo>
                  <a:pt x="51815" y="62484"/>
                </a:lnTo>
                <a:lnTo>
                  <a:pt x="63547" y="63000"/>
                </a:lnTo>
                <a:lnTo>
                  <a:pt x="76464" y="64906"/>
                </a:lnTo>
                <a:lnTo>
                  <a:pt x="86867" y="67818"/>
                </a:lnTo>
                <a:lnTo>
                  <a:pt x="86843" y="81220"/>
                </a:lnTo>
                <a:lnTo>
                  <a:pt x="83273" y="94053"/>
                </a:lnTo>
                <a:lnTo>
                  <a:pt x="74590" y="104297"/>
                </a:lnTo>
                <a:lnTo>
                  <a:pt x="62134" y="111082"/>
                </a:lnTo>
                <a:lnTo>
                  <a:pt x="47243" y="113538"/>
                </a:lnTo>
                <a:lnTo>
                  <a:pt x="46271" y="113525"/>
                </a:lnTo>
                <a:lnTo>
                  <a:pt x="32206" y="110320"/>
                </a:lnTo>
                <a:lnTo>
                  <a:pt x="21672" y="101784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5" y="127254"/>
                </a:lnTo>
                <a:lnTo>
                  <a:pt x="55804" y="126117"/>
                </a:lnTo>
                <a:lnTo>
                  <a:pt x="68714" y="121613"/>
                </a:lnTo>
                <a:lnTo>
                  <a:pt x="79011" y="114563"/>
                </a:lnTo>
                <a:lnTo>
                  <a:pt x="86867" y="105918"/>
                </a:lnTo>
                <a:lnTo>
                  <a:pt x="86867" y="125730"/>
                </a:lnTo>
                <a:lnTo>
                  <a:pt x="102869" y="125730"/>
                </a:lnTo>
                <a:lnTo>
                  <a:pt x="102869" y="49530"/>
                </a:lnTo>
                <a:lnTo>
                  <a:pt x="102395" y="40939"/>
                </a:lnTo>
                <a:lnTo>
                  <a:pt x="98838" y="26491"/>
                </a:lnTo>
                <a:lnTo>
                  <a:pt x="91964" y="15065"/>
                </a:lnTo>
                <a:lnTo>
                  <a:pt x="81962" y="6768"/>
                </a:lnTo>
                <a:lnTo>
                  <a:pt x="69024" y="1710"/>
                </a:lnTo>
                <a:lnTo>
                  <a:pt x="53339" y="0"/>
                </a:lnTo>
                <a:lnTo>
                  <a:pt x="46748" y="190"/>
                </a:lnTo>
                <a:lnTo>
                  <a:pt x="33620" y="1904"/>
                </a:lnTo>
                <a:lnTo>
                  <a:pt x="21890" y="5217"/>
                </a:lnTo>
                <a:lnTo>
                  <a:pt x="10667" y="9906"/>
                </a:lnTo>
                <a:close/>
              </a:path>
              <a:path w="102870" h="127253">
                <a:moveTo>
                  <a:pt x="21672" y="101784"/>
                </a:moveTo>
                <a:lnTo>
                  <a:pt x="17525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1672" y="101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0633" y="6763511"/>
            <a:ext cx="102108" cy="126492"/>
          </a:xfrm>
          <a:custGeom>
            <a:avLst/>
            <a:gdLst/>
            <a:ahLst/>
            <a:cxnLst/>
            <a:rect l="l" t="t" r="r" b="b"/>
            <a:pathLst>
              <a:path w="102107" h="126492">
                <a:moveTo>
                  <a:pt x="17525" y="23622"/>
                </a:moveTo>
                <a:lnTo>
                  <a:pt x="17525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5" y="126492"/>
                </a:lnTo>
                <a:lnTo>
                  <a:pt x="17590" y="52918"/>
                </a:lnTo>
                <a:lnTo>
                  <a:pt x="20742" y="37957"/>
                </a:lnTo>
                <a:lnTo>
                  <a:pt x="28174" y="26563"/>
                </a:lnTo>
                <a:lnTo>
                  <a:pt x="39251" y="19309"/>
                </a:lnTo>
                <a:lnTo>
                  <a:pt x="53339" y="16764"/>
                </a:lnTo>
                <a:lnTo>
                  <a:pt x="64584" y="18580"/>
                </a:lnTo>
                <a:lnTo>
                  <a:pt x="75469" y="25717"/>
                </a:lnTo>
                <a:lnTo>
                  <a:pt x="82247" y="37556"/>
                </a:lnTo>
                <a:lnTo>
                  <a:pt x="84581" y="53340"/>
                </a:lnTo>
                <a:lnTo>
                  <a:pt x="84581" y="126492"/>
                </a:lnTo>
                <a:lnTo>
                  <a:pt x="102107" y="126492"/>
                </a:lnTo>
                <a:lnTo>
                  <a:pt x="102013" y="45716"/>
                </a:lnTo>
                <a:lnTo>
                  <a:pt x="99415" y="30368"/>
                </a:lnTo>
                <a:lnTo>
                  <a:pt x="93450" y="17706"/>
                </a:lnTo>
                <a:lnTo>
                  <a:pt x="84374" y="8147"/>
                </a:lnTo>
                <a:lnTo>
                  <a:pt x="72442" y="2106"/>
                </a:lnTo>
                <a:lnTo>
                  <a:pt x="57911" y="0"/>
                </a:lnTo>
                <a:lnTo>
                  <a:pt x="47294" y="1049"/>
                </a:lnTo>
                <a:lnTo>
                  <a:pt x="34588" y="5886"/>
                </a:lnTo>
                <a:lnTo>
                  <a:pt x="24817" y="13746"/>
                </a:lnTo>
                <a:lnTo>
                  <a:pt x="17525" y="236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9412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5051" y="38099"/>
                </a:lnTo>
                <a:lnTo>
                  <a:pt x="35051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582" y="142147"/>
                </a:lnTo>
                <a:lnTo>
                  <a:pt x="25277" y="154153"/>
                </a:lnTo>
                <a:lnTo>
                  <a:pt x="36120" y="160934"/>
                </a:lnTo>
                <a:lnTo>
                  <a:pt x="50291" y="163067"/>
                </a:lnTo>
                <a:lnTo>
                  <a:pt x="58673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50978" y="146158"/>
                </a:lnTo>
                <a:lnTo>
                  <a:pt x="39387" y="140766"/>
                </a:lnTo>
                <a:lnTo>
                  <a:pt x="35051" y="125729"/>
                </a:lnTo>
                <a:lnTo>
                  <a:pt x="35051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2282" y="6718554"/>
            <a:ext cx="18288" cy="171450"/>
          </a:xfrm>
          <a:custGeom>
            <a:avLst/>
            <a:gdLst/>
            <a:ahLst/>
            <a:cxnLst/>
            <a:rect l="l" t="t" r="r" b="b"/>
            <a:pathLst>
              <a:path w="18288" h="171450">
                <a:moveTo>
                  <a:pt x="18287" y="48005"/>
                </a:moveTo>
                <a:lnTo>
                  <a:pt x="761" y="48005"/>
                </a:lnTo>
                <a:lnTo>
                  <a:pt x="761" y="171449"/>
                </a:lnTo>
                <a:lnTo>
                  <a:pt x="18287" y="171449"/>
                </a:lnTo>
                <a:lnTo>
                  <a:pt x="18287" y="48005"/>
                </a:lnTo>
                <a:close/>
              </a:path>
              <a:path w="18288" h="171450">
                <a:moveTo>
                  <a:pt x="19811" y="0"/>
                </a:moveTo>
                <a:lnTo>
                  <a:pt x="0" y="0"/>
                </a:lnTo>
                <a:lnTo>
                  <a:pt x="0" y="20573"/>
                </a:lnTo>
                <a:lnTo>
                  <a:pt x="19811" y="20573"/>
                </a:lnTo>
                <a:lnTo>
                  <a:pt x="198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61807" y="6766559"/>
            <a:ext cx="0" cy="123444"/>
          </a:xfrm>
          <a:custGeom>
            <a:avLst/>
            <a:gdLst/>
            <a:ahLst/>
            <a:cxnLst/>
            <a:rect l="l" t="t" r="r" b="b"/>
            <a:pathLst>
              <a:path h="123444">
                <a:moveTo>
                  <a:pt x="0" y="0"/>
                </a:moveTo>
                <a:lnTo>
                  <a:pt x="0" y="123444"/>
                </a:lnTo>
              </a:path>
            </a:pathLst>
          </a:custGeom>
          <a:ln w="1879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4098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3662" y="6223"/>
                </a:moveTo>
                <a:lnTo>
                  <a:pt x="22426" y="13816"/>
                </a:lnTo>
                <a:lnTo>
                  <a:pt x="13111" y="23867"/>
                </a:lnTo>
                <a:lnTo>
                  <a:pt x="6047" y="35976"/>
                </a:lnTo>
                <a:lnTo>
                  <a:pt x="1567" y="49743"/>
                </a:lnTo>
                <a:lnTo>
                  <a:pt x="0" y="64770"/>
                </a:lnTo>
                <a:lnTo>
                  <a:pt x="1335" y="78204"/>
                </a:lnTo>
                <a:lnTo>
                  <a:pt x="5600" y="91880"/>
                </a:lnTo>
                <a:lnTo>
                  <a:pt x="12473" y="104150"/>
                </a:lnTo>
                <a:lnTo>
                  <a:pt x="21625" y="114534"/>
                </a:lnTo>
                <a:lnTo>
                  <a:pt x="32722" y="122549"/>
                </a:lnTo>
                <a:lnTo>
                  <a:pt x="45436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773" y="93726"/>
                </a:lnTo>
                <a:lnTo>
                  <a:pt x="94857" y="95732"/>
                </a:lnTo>
                <a:lnTo>
                  <a:pt x="85068" y="103956"/>
                </a:lnTo>
                <a:lnTo>
                  <a:pt x="73515" y="109794"/>
                </a:lnTo>
                <a:lnTo>
                  <a:pt x="60197" y="112014"/>
                </a:lnTo>
                <a:lnTo>
                  <a:pt x="60017" y="112013"/>
                </a:lnTo>
                <a:lnTo>
                  <a:pt x="46559" y="109539"/>
                </a:lnTo>
                <a:lnTo>
                  <a:pt x="34891" y="102779"/>
                </a:lnTo>
                <a:lnTo>
                  <a:pt x="25703" y="92532"/>
                </a:lnTo>
                <a:lnTo>
                  <a:pt x="19685" y="79596"/>
                </a:lnTo>
                <a:lnTo>
                  <a:pt x="17525" y="64770"/>
                </a:lnTo>
                <a:lnTo>
                  <a:pt x="17534" y="63746"/>
                </a:lnTo>
                <a:lnTo>
                  <a:pt x="19825" y="48436"/>
                </a:lnTo>
                <a:lnTo>
                  <a:pt x="25759" y="35303"/>
                </a:lnTo>
                <a:lnTo>
                  <a:pt x="34738" y="25050"/>
                </a:lnTo>
                <a:lnTo>
                  <a:pt x="46163" y="18381"/>
                </a:lnTo>
                <a:lnTo>
                  <a:pt x="59435" y="16002"/>
                </a:lnTo>
                <a:lnTo>
                  <a:pt x="62287" y="16085"/>
                </a:lnTo>
                <a:lnTo>
                  <a:pt x="75145" y="18997"/>
                </a:lnTo>
                <a:lnTo>
                  <a:pt x="85758" y="25553"/>
                </a:lnTo>
                <a:lnTo>
                  <a:pt x="95249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488" y="1488"/>
                </a:lnTo>
                <a:lnTo>
                  <a:pt x="33662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48878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84692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2999" y="6223"/>
                </a:moveTo>
                <a:lnTo>
                  <a:pt x="21781" y="13816"/>
                </a:lnTo>
                <a:lnTo>
                  <a:pt x="12624" y="23867"/>
                </a:lnTo>
                <a:lnTo>
                  <a:pt x="5776" y="35976"/>
                </a:lnTo>
                <a:lnTo>
                  <a:pt x="1485" y="49743"/>
                </a:lnTo>
                <a:lnTo>
                  <a:pt x="0" y="64770"/>
                </a:lnTo>
                <a:lnTo>
                  <a:pt x="1265" y="78204"/>
                </a:lnTo>
                <a:lnTo>
                  <a:pt x="5345" y="91880"/>
                </a:lnTo>
                <a:lnTo>
                  <a:pt x="12003" y="104150"/>
                </a:lnTo>
                <a:lnTo>
                  <a:pt x="20988" y="114534"/>
                </a:lnTo>
                <a:lnTo>
                  <a:pt x="32055" y="122549"/>
                </a:lnTo>
                <a:lnTo>
                  <a:pt x="44953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011" y="93726"/>
                </a:lnTo>
                <a:lnTo>
                  <a:pt x="94551" y="95273"/>
                </a:lnTo>
                <a:lnTo>
                  <a:pt x="84900" y="103709"/>
                </a:lnTo>
                <a:lnTo>
                  <a:pt x="73545" y="109721"/>
                </a:lnTo>
                <a:lnTo>
                  <a:pt x="60197" y="112014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16763" y="64770"/>
                </a:lnTo>
                <a:lnTo>
                  <a:pt x="16786" y="63124"/>
                </a:lnTo>
                <a:lnTo>
                  <a:pt x="19202" y="47996"/>
                </a:lnTo>
                <a:lnTo>
                  <a:pt x="25226" y="35031"/>
                </a:lnTo>
                <a:lnTo>
                  <a:pt x="34306" y="24918"/>
                </a:lnTo>
                <a:lnTo>
                  <a:pt x="45893" y="18345"/>
                </a:lnTo>
                <a:lnTo>
                  <a:pt x="59435" y="16002"/>
                </a:lnTo>
                <a:lnTo>
                  <a:pt x="61464" y="16047"/>
                </a:lnTo>
                <a:lnTo>
                  <a:pt x="74382" y="18836"/>
                </a:lnTo>
                <a:lnTo>
                  <a:pt x="85193" y="25417"/>
                </a:lnTo>
                <a:lnTo>
                  <a:pt x="94487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031" y="1488"/>
                </a:lnTo>
                <a:lnTo>
                  <a:pt x="32999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0422" y="6763512"/>
            <a:ext cx="121920" cy="129539"/>
          </a:xfrm>
          <a:custGeom>
            <a:avLst/>
            <a:gdLst/>
            <a:ahLst/>
            <a:cxnLst/>
            <a:rect l="l" t="t" r="r" b="b"/>
            <a:pathLst>
              <a:path w="121920" h="129540">
                <a:moveTo>
                  <a:pt x="60198" y="0"/>
                </a:moveTo>
                <a:lnTo>
                  <a:pt x="46503" y="1601"/>
                </a:lnTo>
                <a:lnTo>
                  <a:pt x="33591" y="6407"/>
                </a:lnTo>
                <a:lnTo>
                  <a:pt x="22329" y="14025"/>
                </a:lnTo>
                <a:lnTo>
                  <a:pt x="13027" y="24063"/>
                </a:lnTo>
                <a:lnTo>
                  <a:pt x="5997" y="36128"/>
                </a:lnTo>
                <a:lnTo>
                  <a:pt x="19345" y="47559"/>
                </a:lnTo>
                <a:lnTo>
                  <a:pt x="25459" y="34761"/>
                </a:lnTo>
                <a:lnTo>
                  <a:pt x="34641" y="24788"/>
                </a:lnTo>
                <a:lnTo>
                  <a:pt x="46389" y="18310"/>
                </a:lnTo>
                <a:lnTo>
                  <a:pt x="60198" y="16001"/>
                </a:lnTo>
                <a:lnTo>
                  <a:pt x="62267" y="16050"/>
                </a:lnTo>
                <a:lnTo>
                  <a:pt x="75813" y="18992"/>
                </a:lnTo>
                <a:lnTo>
                  <a:pt x="87227" y="26008"/>
                </a:lnTo>
                <a:lnTo>
                  <a:pt x="96004" y="36424"/>
                </a:lnTo>
                <a:lnTo>
                  <a:pt x="101641" y="49569"/>
                </a:lnTo>
                <a:lnTo>
                  <a:pt x="103632" y="64769"/>
                </a:lnTo>
                <a:lnTo>
                  <a:pt x="103626" y="65586"/>
                </a:lnTo>
                <a:lnTo>
                  <a:pt x="101430" y="80221"/>
                </a:lnTo>
                <a:lnTo>
                  <a:pt x="95565" y="92961"/>
                </a:lnTo>
                <a:lnTo>
                  <a:pt x="86454" y="103026"/>
                </a:lnTo>
                <a:lnTo>
                  <a:pt x="74523" y="109637"/>
                </a:lnTo>
                <a:lnTo>
                  <a:pt x="60198" y="112013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5522" y="92593"/>
                </a:lnTo>
                <a:lnTo>
                  <a:pt x="12246" y="104738"/>
                </a:lnTo>
                <a:lnTo>
                  <a:pt x="21306" y="114938"/>
                </a:lnTo>
                <a:lnTo>
                  <a:pt x="32471" y="122761"/>
                </a:lnTo>
                <a:lnTo>
                  <a:pt x="45512" y="127773"/>
                </a:lnTo>
                <a:lnTo>
                  <a:pt x="60198" y="129539"/>
                </a:lnTo>
                <a:lnTo>
                  <a:pt x="60880" y="129536"/>
                </a:lnTo>
                <a:lnTo>
                  <a:pt x="75426" y="127615"/>
                </a:lnTo>
                <a:lnTo>
                  <a:pt x="88488" y="122488"/>
                </a:lnTo>
                <a:lnTo>
                  <a:pt x="99791" y="114611"/>
                </a:lnTo>
                <a:lnTo>
                  <a:pt x="109061" y="104444"/>
                </a:lnTo>
                <a:lnTo>
                  <a:pt x="116021" y="92442"/>
                </a:lnTo>
                <a:lnTo>
                  <a:pt x="120399" y="79065"/>
                </a:lnTo>
                <a:lnTo>
                  <a:pt x="121920" y="64769"/>
                </a:lnTo>
                <a:lnTo>
                  <a:pt x="121916" y="64087"/>
                </a:lnTo>
                <a:lnTo>
                  <a:pt x="120262" y="49359"/>
                </a:lnTo>
                <a:lnTo>
                  <a:pt x="115763" y="35857"/>
                </a:lnTo>
                <a:lnTo>
                  <a:pt x="108692" y="23960"/>
                </a:lnTo>
                <a:lnTo>
                  <a:pt x="99326" y="14046"/>
                </a:lnTo>
                <a:lnTo>
                  <a:pt x="87939" y="6495"/>
                </a:lnTo>
                <a:lnTo>
                  <a:pt x="74804" y="1687"/>
                </a:lnTo>
                <a:lnTo>
                  <a:pt x="60198" y="0"/>
                </a:lnTo>
                <a:close/>
              </a:path>
              <a:path w="121920" h="129540">
                <a:moveTo>
                  <a:pt x="5522" y="92593"/>
                </a:moveTo>
                <a:lnTo>
                  <a:pt x="18967" y="79484"/>
                </a:lnTo>
                <a:lnTo>
                  <a:pt x="16764" y="64769"/>
                </a:lnTo>
                <a:lnTo>
                  <a:pt x="16805" y="62508"/>
                </a:lnTo>
                <a:lnTo>
                  <a:pt x="19345" y="47559"/>
                </a:lnTo>
                <a:lnTo>
                  <a:pt x="5997" y="36128"/>
                </a:lnTo>
                <a:lnTo>
                  <a:pt x="1551" y="49828"/>
                </a:lnTo>
                <a:lnTo>
                  <a:pt x="0" y="64769"/>
                </a:lnTo>
                <a:lnTo>
                  <a:pt x="1363" y="78937"/>
                </a:lnTo>
                <a:lnTo>
                  <a:pt x="5522" y="925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63584" y="6763511"/>
            <a:ext cx="177546" cy="126492"/>
          </a:xfrm>
          <a:custGeom>
            <a:avLst/>
            <a:gdLst/>
            <a:ahLst/>
            <a:cxnLst/>
            <a:rect l="l" t="t" r="r" b="b"/>
            <a:pathLst>
              <a:path w="177546" h="126492">
                <a:moveTo>
                  <a:pt x="17526" y="22860"/>
                </a:moveTo>
                <a:lnTo>
                  <a:pt x="17526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6" y="126492"/>
                </a:lnTo>
                <a:lnTo>
                  <a:pt x="17526" y="55626"/>
                </a:lnTo>
                <a:lnTo>
                  <a:pt x="19975" y="39883"/>
                </a:lnTo>
                <a:lnTo>
                  <a:pt x="26776" y="27609"/>
                </a:lnTo>
                <a:lnTo>
                  <a:pt x="37143" y="19618"/>
                </a:lnTo>
                <a:lnTo>
                  <a:pt x="50292" y="16764"/>
                </a:lnTo>
                <a:lnTo>
                  <a:pt x="60014" y="18173"/>
                </a:lnTo>
                <a:lnTo>
                  <a:pt x="70765" y="24800"/>
                </a:lnTo>
                <a:lnTo>
                  <a:pt x="77609" y="36611"/>
                </a:lnTo>
                <a:lnTo>
                  <a:pt x="80010" y="53340"/>
                </a:lnTo>
                <a:lnTo>
                  <a:pt x="80010" y="126492"/>
                </a:lnTo>
                <a:lnTo>
                  <a:pt x="96774" y="126492"/>
                </a:lnTo>
                <a:lnTo>
                  <a:pt x="96774" y="54102"/>
                </a:lnTo>
                <a:lnTo>
                  <a:pt x="98997" y="38936"/>
                </a:lnTo>
                <a:lnTo>
                  <a:pt x="105901" y="26720"/>
                </a:lnTo>
                <a:lnTo>
                  <a:pt x="116439" y="19278"/>
                </a:lnTo>
                <a:lnTo>
                  <a:pt x="129539" y="16764"/>
                </a:lnTo>
                <a:lnTo>
                  <a:pt x="140784" y="18423"/>
                </a:lnTo>
                <a:lnTo>
                  <a:pt x="151669" y="25180"/>
                </a:lnTo>
                <a:lnTo>
                  <a:pt x="158447" y="36902"/>
                </a:lnTo>
                <a:lnTo>
                  <a:pt x="160782" y="53340"/>
                </a:lnTo>
                <a:lnTo>
                  <a:pt x="160782" y="126492"/>
                </a:lnTo>
                <a:lnTo>
                  <a:pt x="177546" y="126492"/>
                </a:lnTo>
                <a:lnTo>
                  <a:pt x="177451" y="45625"/>
                </a:lnTo>
                <a:lnTo>
                  <a:pt x="174853" y="30054"/>
                </a:lnTo>
                <a:lnTo>
                  <a:pt x="168888" y="17385"/>
                </a:lnTo>
                <a:lnTo>
                  <a:pt x="159812" y="7940"/>
                </a:lnTo>
                <a:lnTo>
                  <a:pt x="147880" y="2038"/>
                </a:lnTo>
                <a:lnTo>
                  <a:pt x="133350" y="0"/>
                </a:lnTo>
                <a:lnTo>
                  <a:pt x="122493" y="1177"/>
                </a:lnTo>
                <a:lnTo>
                  <a:pt x="110209" y="6068"/>
                </a:lnTo>
                <a:lnTo>
                  <a:pt x="100287" y="13871"/>
                </a:lnTo>
                <a:lnTo>
                  <a:pt x="92202" y="23622"/>
                </a:lnTo>
                <a:lnTo>
                  <a:pt x="89569" y="18423"/>
                </a:lnTo>
                <a:lnTo>
                  <a:pt x="81385" y="8984"/>
                </a:lnTo>
                <a:lnTo>
                  <a:pt x="69744" y="2445"/>
                </a:lnTo>
                <a:lnTo>
                  <a:pt x="54864" y="0"/>
                </a:lnTo>
                <a:lnTo>
                  <a:pt x="47860" y="518"/>
                </a:lnTo>
                <a:lnTo>
                  <a:pt x="34908" y="4964"/>
                </a:lnTo>
                <a:lnTo>
                  <a:pt x="25057" y="12857"/>
                </a:lnTo>
                <a:lnTo>
                  <a:pt x="17526" y="228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3902" y="1414970"/>
            <a:ext cx="335761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>
                <a:solidFill>
                  <a:srgbClr val="7E7E7E"/>
                </a:solidFill>
                <a:latin typeface="Arial"/>
                <a:cs typeface="Arial"/>
              </a:rPr>
              <a:t>INFRASTRUCTURE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4276" y="6172200"/>
            <a:ext cx="7437554" cy="3713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5">
              <a:lnSpc>
                <a:spcPts val="2965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578103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2000" y="1852929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9" y="7156450"/>
            <a:ext cx="8504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57" y="7292277"/>
            <a:ext cx="2347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F0775391-469C-46B1-9CB5-F3AC0CA4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28" y="2027025"/>
            <a:ext cx="9300972" cy="5129425"/>
          </a:xfrm>
        </p:spPr>
        <p:txBody>
          <a:bodyPr/>
          <a:lstStyle/>
          <a:p>
            <a:pPr marL="12735">
              <a:lnSpc>
                <a:spcPct val="150000"/>
              </a:lnSpc>
              <a:spcBef>
                <a:spcPts val="148"/>
              </a:spcBef>
            </a:pPr>
            <a:r>
              <a:rPr lang="en-US" sz="26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lectricity:</a:t>
            </a:r>
            <a:r>
              <a:rPr lang="en-US" sz="2600" spc="-1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70MW Expandable To 1.5GW</a:t>
            </a:r>
            <a:r>
              <a:rPr lang="en-US" sz="2600" spc="-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Power Plant. </a:t>
            </a:r>
          </a:p>
          <a:p>
            <a:pPr marL="12735">
              <a:lnSpc>
                <a:spcPct val="150000"/>
              </a:lnSpc>
              <a:spcBef>
                <a:spcPts val="148"/>
              </a:spcBef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Efficient Lighting: Led For Street Lighting.</a:t>
            </a:r>
          </a:p>
          <a:p>
            <a:pPr>
              <a:lnSpc>
                <a:spcPct val="150000"/>
              </a:lnSpc>
              <a:spcBef>
                <a:spcPts val="148"/>
              </a:spcBef>
            </a:pPr>
            <a:r>
              <a:rPr lang="en-US" sz="26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otable </a:t>
            </a:r>
            <a:r>
              <a:rPr lang="en-US" sz="26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ater:</a:t>
            </a:r>
            <a:r>
              <a:rPr lang="en-US" sz="2600" spc="-1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10,000m3 Per Day Expandable To 100,000m3.</a:t>
            </a:r>
          </a:p>
          <a:p>
            <a:pPr>
              <a:lnSpc>
                <a:spcPct val="150000"/>
              </a:lnSpc>
              <a:spcBef>
                <a:spcPts val="148"/>
              </a:spcBef>
            </a:pPr>
            <a:r>
              <a:rPr lang="en-US" sz="26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mart City Planning Working Inline With City Wide Fiber</a:t>
            </a:r>
            <a:r>
              <a:rPr lang="en-US" sz="2600" spc="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Optic</a:t>
            </a:r>
            <a:r>
              <a:rPr lang="en-US" sz="2600" spc="-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Network.</a:t>
            </a:r>
          </a:p>
          <a:p>
            <a:pPr marL="12735">
              <a:lnSpc>
                <a:spcPct val="150000"/>
              </a:lnSpc>
              <a:spcBef>
                <a:spcPts val="148"/>
              </a:spcBef>
            </a:pPr>
            <a:r>
              <a:rPr lang="en-US" sz="26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tate-of-the-art Sewage Facility.</a:t>
            </a:r>
          </a:p>
          <a:p>
            <a:pPr marL="12735">
              <a:lnSpc>
                <a:spcPct val="150000"/>
              </a:lnSpc>
              <a:spcBef>
                <a:spcPts val="148"/>
              </a:spcBef>
            </a:pPr>
            <a:r>
              <a:rPr lang="en-US" sz="26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xtensive</a:t>
            </a:r>
            <a:r>
              <a:rPr lang="en-US" sz="2600" spc="-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Underground</a:t>
            </a:r>
            <a:r>
              <a:rPr lang="en-US" sz="2600" spc="2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Storm Water Drainage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762000" y="3048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000" y="1579626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68006" y="330708"/>
            <a:ext cx="1738122" cy="123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0454" y="6765035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0386" y="125730"/>
                </a:moveTo>
                <a:lnTo>
                  <a:pt x="55626" y="125730"/>
                </a:lnTo>
                <a:lnTo>
                  <a:pt x="86868" y="27432"/>
                </a:lnTo>
                <a:lnTo>
                  <a:pt x="118872" y="125730"/>
                </a:lnTo>
                <a:lnTo>
                  <a:pt x="134112" y="125730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4"/>
                </a:lnTo>
                <a:lnTo>
                  <a:pt x="94488" y="0"/>
                </a:lnTo>
                <a:lnTo>
                  <a:pt x="80772" y="0"/>
                </a:lnTo>
                <a:lnTo>
                  <a:pt x="48768" y="100584"/>
                </a:lnTo>
                <a:lnTo>
                  <a:pt x="18288" y="1524"/>
                </a:lnTo>
                <a:lnTo>
                  <a:pt x="0" y="1524"/>
                </a:lnTo>
                <a:lnTo>
                  <a:pt x="40386" y="125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478" y="6765036"/>
            <a:ext cx="176022" cy="125730"/>
          </a:xfrm>
          <a:custGeom>
            <a:avLst/>
            <a:gdLst/>
            <a:ahLst/>
            <a:cxnLst/>
            <a:rect l="l" t="t" r="r" b="b"/>
            <a:pathLst>
              <a:path w="176022" h="125729">
                <a:moveTo>
                  <a:pt x="49529" y="100583"/>
                </a:moveTo>
                <a:lnTo>
                  <a:pt x="19049" y="1523"/>
                </a:lnTo>
                <a:lnTo>
                  <a:pt x="0" y="1523"/>
                </a:lnTo>
                <a:lnTo>
                  <a:pt x="41147" y="125729"/>
                </a:lnTo>
                <a:lnTo>
                  <a:pt x="56387" y="125729"/>
                </a:lnTo>
                <a:lnTo>
                  <a:pt x="88391" y="27431"/>
                </a:lnTo>
                <a:lnTo>
                  <a:pt x="119633" y="125729"/>
                </a:lnTo>
                <a:lnTo>
                  <a:pt x="134873" y="125729"/>
                </a:lnTo>
                <a:lnTo>
                  <a:pt x="176021" y="1523"/>
                </a:lnTo>
                <a:lnTo>
                  <a:pt x="158495" y="1523"/>
                </a:lnTo>
                <a:lnTo>
                  <a:pt x="127253" y="100583"/>
                </a:lnTo>
                <a:lnTo>
                  <a:pt x="96011" y="0"/>
                </a:lnTo>
                <a:lnTo>
                  <a:pt x="80009" y="0"/>
                </a:lnTo>
                <a:lnTo>
                  <a:pt x="49529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5263" y="6765036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8768" y="100583"/>
                </a:moveTo>
                <a:lnTo>
                  <a:pt x="18288" y="1523"/>
                </a:lnTo>
                <a:lnTo>
                  <a:pt x="0" y="1523"/>
                </a:lnTo>
                <a:lnTo>
                  <a:pt x="41148" y="125729"/>
                </a:lnTo>
                <a:lnTo>
                  <a:pt x="56388" y="125729"/>
                </a:lnTo>
                <a:lnTo>
                  <a:pt x="88392" y="27431"/>
                </a:lnTo>
                <a:lnTo>
                  <a:pt x="119634" y="125729"/>
                </a:lnTo>
                <a:lnTo>
                  <a:pt x="134112" y="125729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3"/>
                </a:lnTo>
                <a:lnTo>
                  <a:pt x="95250" y="0"/>
                </a:lnTo>
                <a:lnTo>
                  <a:pt x="80772" y="0"/>
                </a:lnTo>
                <a:lnTo>
                  <a:pt x="48768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2622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7674" y="6763511"/>
            <a:ext cx="111252" cy="129539"/>
          </a:xfrm>
          <a:custGeom>
            <a:avLst/>
            <a:gdLst/>
            <a:ahLst/>
            <a:cxnLst/>
            <a:rect l="l" t="t" r="r" b="b"/>
            <a:pathLst>
              <a:path w="111251" h="129540">
                <a:moveTo>
                  <a:pt x="93461" y="15372"/>
                </a:moveTo>
                <a:lnTo>
                  <a:pt x="83145" y="7112"/>
                </a:lnTo>
                <a:lnTo>
                  <a:pt x="70743" y="1848"/>
                </a:lnTo>
                <a:lnTo>
                  <a:pt x="56388" y="0"/>
                </a:lnTo>
                <a:lnTo>
                  <a:pt x="45680" y="1045"/>
                </a:lnTo>
                <a:lnTo>
                  <a:pt x="32893" y="5392"/>
                </a:lnTo>
                <a:lnTo>
                  <a:pt x="21801" y="12761"/>
                </a:lnTo>
                <a:lnTo>
                  <a:pt x="12684" y="22767"/>
                </a:lnTo>
                <a:lnTo>
                  <a:pt x="56388" y="15240"/>
                </a:lnTo>
                <a:lnTo>
                  <a:pt x="62112" y="15675"/>
                </a:lnTo>
                <a:lnTo>
                  <a:pt x="74973" y="20591"/>
                </a:lnTo>
                <a:lnTo>
                  <a:pt x="84511" y="29977"/>
                </a:lnTo>
                <a:lnTo>
                  <a:pt x="90562" y="42580"/>
                </a:lnTo>
                <a:lnTo>
                  <a:pt x="92964" y="57150"/>
                </a:lnTo>
                <a:lnTo>
                  <a:pt x="0" y="64770"/>
                </a:lnTo>
                <a:lnTo>
                  <a:pt x="1267" y="78816"/>
                </a:lnTo>
                <a:lnTo>
                  <a:pt x="5544" y="93145"/>
                </a:lnTo>
                <a:lnTo>
                  <a:pt x="12461" y="105499"/>
                </a:lnTo>
                <a:lnTo>
                  <a:pt x="21626" y="115596"/>
                </a:lnTo>
                <a:lnTo>
                  <a:pt x="32644" y="123155"/>
                </a:lnTo>
                <a:lnTo>
                  <a:pt x="45125" y="127897"/>
                </a:lnTo>
                <a:lnTo>
                  <a:pt x="58674" y="129539"/>
                </a:lnTo>
                <a:lnTo>
                  <a:pt x="62596" y="129416"/>
                </a:lnTo>
                <a:lnTo>
                  <a:pt x="76003" y="126938"/>
                </a:lnTo>
                <a:lnTo>
                  <a:pt x="87671" y="121764"/>
                </a:lnTo>
                <a:lnTo>
                  <a:pt x="98014" y="114541"/>
                </a:lnTo>
                <a:lnTo>
                  <a:pt x="107442" y="105918"/>
                </a:lnTo>
                <a:lnTo>
                  <a:pt x="96012" y="95250"/>
                </a:lnTo>
                <a:lnTo>
                  <a:pt x="94201" y="97147"/>
                </a:lnTo>
                <a:lnTo>
                  <a:pt x="84347" y="105455"/>
                </a:lnTo>
                <a:lnTo>
                  <a:pt x="73039" y="110852"/>
                </a:lnTo>
                <a:lnTo>
                  <a:pt x="59436" y="112775"/>
                </a:lnTo>
                <a:lnTo>
                  <a:pt x="50990" y="111987"/>
                </a:lnTo>
                <a:lnTo>
                  <a:pt x="38672" y="107481"/>
                </a:lnTo>
                <a:lnTo>
                  <a:pt x="28561" y="99064"/>
                </a:lnTo>
                <a:lnTo>
                  <a:pt x="21489" y="86828"/>
                </a:lnTo>
                <a:lnTo>
                  <a:pt x="18288" y="70866"/>
                </a:lnTo>
                <a:lnTo>
                  <a:pt x="111252" y="70866"/>
                </a:lnTo>
                <a:lnTo>
                  <a:pt x="111252" y="65532"/>
                </a:lnTo>
                <a:lnTo>
                  <a:pt x="110535" y="53931"/>
                </a:lnTo>
                <a:lnTo>
                  <a:pt x="107291" y="39202"/>
                </a:lnTo>
                <a:lnTo>
                  <a:pt x="101554" y="26209"/>
                </a:lnTo>
                <a:lnTo>
                  <a:pt x="93461" y="15372"/>
                </a:lnTo>
                <a:close/>
              </a:path>
              <a:path w="111251" h="129540">
                <a:moveTo>
                  <a:pt x="92964" y="57150"/>
                </a:moveTo>
                <a:lnTo>
                  <a:pt x="18288" y="57150"/>
                </a:lnTo>
                <a:lnTo>
                  <a:pt x="19188" y="49838"/>
                </a:lnTo>
                <a:lnTo>
                  <a:pt x="23926" y="35783"/>
                </a:lnTo>
                <a:lnTo>
                  <a:pt x="32048" y="24851"/>
                </a:lnTo>
                <a:lnTo>
                  <a:pt x="43041" y="17763"/>
                </a:lnTo>
                <a:lnTo>
                  <a:pt x="56388" y="15240"/>
                </a:lnTo>
                <a:lnTo>
                  <a:pt x="12684" y="22767"/>
                </a:lnTo>
                <a:lnTo>
                  <a:pt x="5824" y="35027"/>
                </a:lnTo>
                <a:lnTo>
                  <a:pt x="1503" y="49156"/>
                </a:lnTo>
                <a:lnTo>
                  <a:pt x="0" y="64770"/>
                </a:lnTo>
                <a:lnTo>
                  <a:pt x="92964" y="571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9406" y="6715506"/>
            <a:ext cx="103632" cy="174498"/>
          </a:xfrm>
          <a:custGeom>
            <a:avLst/>
            <a:gdLst/>
            <a:ahLst/>
            <a:cxnLst/>
            <a:rect l="l" t="t" r="r" b="b"/>
            <a:pathLst>
              <a:path w="103631" h="174498">
                <a:moveTo>
                  <a:pt x="52577" y="103632"/>
                </a:moveTo>
                <a:lnTo>
                  <a:pt x="102107" y="51054"/>
                </a:lnTo>
                <a:lnTo>
                  <a:pt x="80771" y="51054"/>
                </a:lnTo>
                <a:lnTo>
                  <a:pt x="17525" y="119634"/>
                </a:lnTo>
                <a:lnTo>
                  <a:pt x="17525" y="3048"/>
                </a:lnTo>
                <a:lnTo>
                  <a:pt x="0" y="3048"/>
                </a:lnTo>
                <a:lnTo>
                  <a:pt x="0" y="174498"/>
                </a:lnTo>
                <a:lnTo>
                  <a:pt x="17525" y="174498"/>
                </a:lnTo>
                <a:lnTo>
                  <a:pt x="17525" y="141732"/>
                </a:lnTo>
                <a:lnTo>
                  <a:pt x="41147" y="116586"/>
                </a:lnTo>
                <a:lnTo>
                  <a:pt x="82295" y="174498"/>
                </a:lnTo>
                <a:lnTo>
                  <a:pt x="103631" y="174498"/>
                </a:lnTo>
                <a:lnTo>
                  <a:pt x="52577" y="103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4468" y="6763512"/>
            <a:ext cx="109709" cy="129539"/>
          </a:xfrm>
          <a:custGeom>
            <a:avLst/>
            <a:gdLst/>
            <a:ahLst/>
            <a:cxnLst/>
            <a:rect l="l" t="t" r="r" b="b"/>
            <a:pathLst>
              <a:path w="109709" h="129540">
                <a:moveTo>
                  <a:pt x="61722" y="0"/>
                </a:moveTo>
                <a:lnTo>
                  <a:pt x="46493" y="1838"/>
                </a:lnTo>
                <a:lnTo>
                  <a:pt x="33431" y="6778"/>
                </a:lnTo>
                <a:lnTo>
                  <a:pt x="22128" y="14443"/>
                </a:lnTo>
                <a:lnTo>
                  <a:pt x="12858" y="24453"/>
                </a:lnTo>
                <a:lnTo>
                  <a:pt x="5898" y="36431"/>
                </a:lnTo>
                <a:lnTo>
                  <a:pt x="35833" y="24788"/>
                </a:lnTo>
                <a:lnTo>
                  <a:pt x="47625" y="18310"/>
                </a:lnTo>
                <a:lnTo>
                  <a:pt x="61722" y="16001"/>
                </a:lnTo>
                <a:lnTo>
                  <a:pt x="63672" y="16050"/>
                </a:lnTo>
                <a:lnTo>
                  <a:pt x="109709" y="24219"/>
                </a:lnTo>
                <a:lnTo>
                  <a:pt x="100414" y="14202"/>
                </a:lnTo>
                <a:lnTo>
                  <a:pt x="89123" y="6569"/>
                </a:lnTo>
                <a:lnTo>
                  <a:pt x="76128" y="1706"/>
                </a:lnTo>
                <a:lnTo>
                  <a:pt x="61722" y="0"/>
                </a:lnTo>
                <a:close/>
              </a:path>
              <a:path w="109709" h="129540">
                <a:moveTo>
                  <a:pt x="97106" y="36424"/>
                </a:moveTo>
                <a:lnTo>
                  <a:pt x="103025" y="49569"/>
                </a:lnTo>
                <a:lnTo>
                  <a:pt x="105156" y="64769"/>
                </a:lnTo>
                <a:lnTo>
                  <a:pt x="105150" y="65586"/>
                </a:lnTo>
                <a:lnTo>
                  <a:pt x="102954" y="80221"/>
                </a:lnTo>
                <a:lnTo>
                  <a:pt x="97089" y="92961"/>
                </a:lnTo>
                <a:lnTo>
                  <a:pt x="87978" y="103026"/>
                </a:lnTo>
                <a:lnTo>
                  <a:pt x="76047" y="109637"/>
                </a:lnTo>
                <a:lnTo>
                  <a:pt x="61722" y="112013"/>
                </a:lnTo>
                <a:lnTo>
                  <a:pt x="60930" y="112006"/>
                </a:lnTo>
                <a:lnTo>
                  <a:pt x="46996" y="109385"/>
                </a:lnTo>
                <a:lnTo>
                  <a:pt x="35233" y="102571"/>
                </a:lnTo>
                <a:lnTo>
                  <a:pt x="26173" y="92344"/>
                </a:lnTo>
                <a:lnTo>
                  <a:pt x="20348" y="79484"/>
                </a:lnTo>
                <a:lnTo>
                  <a:pt x="18288" y="64769"/>
                </a:lnTo>
                <a:lnTo>
                  <a:pt x="18328" y="62508"/>
                </a:lnTo>
                <a:lnTo>
                  <a:pt x="20781" y="47559"/>
                </a:lnTo>
                <a:lnTo>
                  <a:pt x="26751" y="34761"/>
                </a:lnTo>
                <a:lnTo>
                  <a:pt x="35833" y="24788"/>
                </a:lnTo>
                <a:lnTo>
                  <a:pt x="5898" y="36431"/>
                </a:lnTo>
                <a:lnTo>
                  <a:pt x="1520" y="49996"/>
                </a:lnTo>
                <a:lnTo>
                  <a:pt x="0" y="64769"/>
                </a:lnTo>
                <a:lnTo>
                  <a:pt x="3" y="65438"/>
                </a:lnTo>
                <a:lnTo>
                  <a:pt x="1657" y="79934"/>
                </a:lnTo>
                <a:lnTo>
                  <a:pt x="6156" y="93348"/>
                </a:lnTo>
                <a:lnTo>
                  <a:pt x="13227" y="105261"/>
                </a:lnTo>
                <a:lnTo>
                  <a:pt x="22593" y="115255"/>
                </a:lnTo>
                <a:lnTo>
                  <a:pt x="33980" y="122912"/>
                </a:lnTo>
                <a:lnTo>
                  <a:pt x="47115" y="127813"/>
                </a:lnTo>
                <a:lnTo>
                  <a:pt x="61722" y="129539"/>
                </a:lnTo>
                <a:lnTo>
                  <a:pt x="75937" y="127740"/>
                </a:lnTo>
                <a:lnTo>
                  <a:pt x="88833" y="122680"/>
                </a:lnTo>
                <a:lnTo>
                  <a:pt x="100132" y="114825"/>
                </a:lnTo>
                <a:lnTo>
                  <a:pt x="109498" y="104641"/>
                </a:lnTo>
                <a:lnTo>
                  <a:pt x="116600" y="92593"/>
                </a:lnTo>
                <a:lnTo>
                  <a:pt x="121106" y="79147"/>
                </a:lnTo>
                <a:lnTo>
                  <a:pt x="122682" y="64769"/>
                </a:lnTo>
                <a:lnTo>
                  <a:pt x="121135" y="49861"/>
                </a:lnTo>
                <a:lnTo>
                  <a:pt x="116713" y="36234"/>
                </a:lnTo>
                <a:lnTo>
                  <a:pt x="109709" y="24219"/>
                </a:lnTo>
                <a:lnTo>
                  <a:pt x="63672" y="16050"/>
                </a:lnTo>
                <a:lnTo>
                  <a:pt x="76723" y="18992"/>
                </a:lnTo>
                <a:lnTo>
                  <a:pt x="88103" y="26008"/>
                </a:lnTo>
                <a:lnTo>
                  <a:pt x="97106" y="364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9247" y="6764274"/>
            <a:ext cx="102870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8" y="9906"/>
                </a:moveTo>
                <a:lnTo>
                  <a:pt x="16002" y="25146"/>
                </a:lnTo>
                <a:lnTo>
                  <a:pt x="26621" y="20995"/>
                </a:lnTo>
                <a:lnTo>
                  <a:pt x="38602" y="17435"/>
                </a:lnTo>
                <a:lnTo>
                  <a:pt x="51816" y="16002"/>
                </a:lnTo>
                <a:lnTo>
                  <a:pt x="64434" y="17572"/>
                </a:lnTo>
                <a:lnTo>
                  <a:pt x="76460" y="23700"/>
                </a:lnTo>
                <a:lnTo>
                  <a:pt x="84156" y="34380"/>
                </a:lnTo>
                <a:lnTo>
                  <a:pt x="86868" y="49530"/>
                </a:lnTo>
                <a:lnTo>
                  <a:pt x="86868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2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8288" y="88392"/>
                </a:lnTo>
                <a:lnTo>
                  <a:pt x="18635" y="83928"/>
                </a:lnTo>
                <a:lnTo>
                  <a:pt x="23740" y="72671"/>
                </a:lnTo>
                <a:lnTo>
                  <a:pt x="34841" y="65195"/>
                </a:lnTo>
                <a:lnTo>
                  <a:pt x="51816" y="62484"/>
                </a:lnTo>
                <a:lnTo>
                  <a:pt x="63416" y="63000"/>
                </a:lnTo>
                <a:lnTo>
                  <a:pt x="76127" y="64906"/>
                </a:lnTo>
                <a:lnTo>
                  <a:pt x="86868" y="67818"/>
                </a:lnTo>
                <a:lnTo>
                  <a:pt x="86844" y="81220"/>
                </a:lnTo>
                <a:lnTo>
                  <a:pt x="83392" y="94053"/>
                </a:lnTo>
                <a:lnTo>
                  <a:pt x="74882" y="104297"/>
                </a:lnTo>
                <a:lnTo>
                  <a:pt x="62453" y="111082"/>
                </a:lnTo>
                <a:lnTo>
                  <a:pt x="47244" y="113538"/>
                </a:lnTo>
                <a:lnTo>
                  <a:pt x="46945" y="113536"/>
                </a:lnTo>
                <a:lnTo>
                  <a:pt x="32795" y="110497"/>
                </a:lnTo>
                <a:lnTo>
                  <a:pt x="22357" y="101950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6" y="127254"/>
                </a:lnTo>
                <a:lnTo>
                  <a:pt x="55730" y="126117"/>
                </a:lnTo>
                <a:lnTo>
                  <a:pt x="68448" y="121613"/>
                </a:lnTo>
                <a:lnTo>
                  <a:pt x="78683" y="114563"/>
                </a:lnTo>
                <a:lnTo>
                  <a:pt x="86868" y="105918"/>
                </a:lnTo>
                <a:lnTo>
                  <a:pt x="86868" y="125730"/>
                </a:lnTo>
                <a:lnTo>
                  <a:pt x="102870" y="125730"/>
                </a:lnTo>
                <a:lnTo>
                  <a:pt x="102870" y="49530"/>
                </a:lnTo>
                <a:lnTo>
                  <a:pt x="102431" y="40939"/>
                </a:lnTo>
                <a:lnTo>
                  <a:pt x="99089" y="26491"/>
                </a:lnTo>
                <a:lnTo>
                  <a:pt x="92481" y="15065"/>
                </a:lnTo>
                <a:lnTo>
                  <a:pt x="82635" y="6768"/>
                </a:lnTo>
                <a:lnTo>
                  <a:pt x="69579" y="1710"/>
                </a:lnTo>
                <a:lnTo>
                  <a:pt x="53340" y="0"/>
                </a:lnTo>
                <a:lnTo>
                  <a:pt x="47007" y="190"/>
                </a:lnTo>
                <a:lnTo>
                  <a:pt x="34177" y="1904"/>
                </a:lnTo>
                <a:lnTo>
                  <a:pt x="22361" y="5217"/>
                </a:lnTo>
                <a:lnTo>
                  <a:pt x="10668" y="9906"/>
                </a:lnTo>
                <a:close/>
              </a:path>
              <a:path w="102870" h="127253">
                <a:moveTo>
                  <a:pt x="22357" y="101950"/>
                </a:moveTo>
                <a:lnTo>
                  <a:pt x="18288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2357" y="101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8026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3527" y="38099"/>
                </a:lnTo>
                <a:lnTo>
                  <a:pt x="33527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664" y="142147"/>
                </a:lnTo>
                <a:lnTo>
                  <a:pt x="25548" y="154153"/>
                </a:lnTo>
                <a:lnTo>
                  <a:pt x="36446" y="160934"/>
                </a:lnTo>
                <a:lnTo>
                  <a:pt x="50291" y="163067"/>
                </a:lnTo>
                <a:lnTo>
                  <a:pt x="57911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49870" y="146036"/>
                </a:lnTo>
                <a:lnTo>
                  <a:pt x="38184" y="140404"/>
                </a:lnTo>
                <a:lnTo>
                  <a:pt x="33527" y="125729"/>
                </a:lnTo>
                <a:lnTo>
                  <a:pt x="33527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0426" y="6764274"/>
            <a:ext cx="102869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7" y="9906"/>
                </a:moveTo>
                <a:lnTo>
                  <a:pt x="16001" y="25146"/>
                </a:lnTo>
                <a:lnTo>
                  <a:pt x="26126" y="21169"/>
                </a:lnTo>
                <a:lnTo>
                  <a:pt x="38141" y="17490"/>
                </a:lnTo>
                <a:lnTo>
                  <a:pt x="51053" y="16002"/>
                </a:lnTo>
                <a:lnTo>
                  <a:pt x="64548" y="17704"/>
                </a:lnTo>
                <a:lnTo>
                  <a:pt x="76578" y="23891"/>
                </a:lnTo>
                <a:lnTo>
                  <a:pt x="84202" y="34526"/>
                </a:lnTo>
                <a:lnTo>
                  <a:pt x="86867" y="49530"/>
                </a:lnTo>
                <a:lnTo>
                  <a:pt x="86867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1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7525" y="88392"/>
                </a:lnTo>
                <a:lnTo>
                  <a:pt x="18019" y="83389"/>
                </a:lnTo>
                <a:lnTo>
                  <a:pt x="23713" y="72404"/>
                </a:lnTo>
                <a:lnTo>
                  <a:pt x="35215" y="65121"/>
                </a:lnTo>
                <a:lnTo>
                  <a:pt x="51815" y="62484"/>
                </a:lnTo>
                <a:lnTo>
                  <a:pt x="63547" y="63000"/>
                </a:lnTo>
                <a:lnTo>
                  <a:pt x="76464" y="64906"/>
                </a:lnTo>
                <a:lnTo>
                  <a:pt x="86867" y="67818"/>
                </a:lnTo>
                <a:lnTo>
                  <a:pt x="86843" y="81220"/>
                </a:lnTo>
                <a:lnTo>
                  <a:pt x="83273" y="94053"/>
                </a:lnTo>
                <a:lnTo>
                  <a:pt x="74590" y="104297"/>
                </a:lnTo>
                <a:lnTo>
                  <a:pt x="62134" y="111082"/>
                </a:lnTo>
                <a:lnTo>
                  <a:pt x="47243" y="113538"/>
                </a:lnTo>
                <a:lnTo>
                  <a:pt x="46271" y="113525"/>
                </a:lnTo>
                <a:lnTo>
                  <a:pt x="32206" y="110320"/>
                </a:lnTo>
                <a:lnTo>
                  <a:pt x="21672" y="101784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5" y="127254"/>
                </a:lnTo>
                <a:lnTo>
                  <a:pt x="55804" y="126117"/>
                </a:lnTo>
                <a:lnTo>
                  <a:pt x="68714" y="121613"/>
                </a:lnTo>
                <a:lnTo>
                  <a:pt x="79011" y="114563"/>
                </a:lnTo>
                <a:lnTo>
                  <a:pt x="86867" y="105918"/>
                </a:lnTo>
                <a:lnTo>
                  <a:pt x="86867" y="125730"/>
                </a:lnTo>
                <a:lnTo>
                  <a:pt x="102869" y="125730"/>
                </a:lnTo>
                <a:lnTo>
                  <a:pt x="102869" y="49530"/>
                </a:lnTo>
                <a:lnTo>
                  <a:pt x="102395" y="40939"/>
                </a:lnTo>
                <a:lnTo>
                  <a:pt x="98838" y="26491"/>
                </a:lnTo>
                <a:lnTo>
                  <a:pt x="91964" y="15065"/>
                </a:lnTo>
                <a:lnTo>
                  <a:pt x="81962" y="6768"/>
                </a:lnTo>
                <a:lnTo>
                  <a:pt x="69024" y="1710"/>
                </a:lnTo>
                <a:lnTo>
                  <a:pt x="53339" y="0"/>
                </a:lnTo>
                <a:lnTo>
                  <a:pt x="46748" y="190"/>
                </a:lnTo>
                <a:lnTo>
                  <a:pt x="33620" y="1904"/>
                </a:lnTo>
                <a:lnTo>
                  <a:pt x="21890" y="5217"/>
                </a:lnTo>
                <a:lnTo>
                  <a:pt x="10667" y="9906"/>
                </a:lnTo>
                <a:close/>
              </a:path>
              <a:path w="102870" h="127253">
                <a:moveTo>
                  <a:pt x="21672" y="101784"/>
                </a:moveTo>
                <a:lnTo>
                  <a:pt x="17525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1672" y="101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0633" y="6763511"/>
            <a:ext cx="102108" cy="126492"/>
          </a:xfrm>
          <a:custGeom>
            <a:avLst/>
            <a:gdLst/>
            <a:ahLst/>
            <a:cxnLst/>
            <a:rect l="l" t="t" r="r" b="b"/>
            <a:pathLst>
              <a:path w="102107" h="126492">
                <a:moveTo>
                  <a:pt x="17525" y="23622"/>
                </a:moveTo>
                <a:lnTo>
                  <a:pt x="17525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5" y="126492"/>
                </a:lnTo>
                <a:lnTo>
                  <a:pt x="17590" y="52918"/>
                </a:lnTo>
                <a:lnTo>
                  <a:pt x="20742" y="37957"/>
                </a:lnTo>
                <a:lnTo>
                  <a:pt x="28174" y="26563"/>
                </a:lnTo>
                <a:lnTo>
                  <a:pt x="39251" y="19309"/>
                </a:lnTo>
                <a:lnTo>
                  <a:pt x="53339" y="16764"/>
                </a:lnTo>
                <a:lnTo>
                  <a:pt x="64584" y="18580"/>
                </a:lnTo>
                <a:lnTo>
                  <a:pt x="75469" y="25717"/>
                </a:lnTo>
                <a:lnTo>
                  <a:pt x="82247" y="37556"/>
                </a:lnTo>
                <a:lnTo>
                  <a:pt x="84581" y="53340"/>
                </a:lnTo>
                <a:lnTo>
                  <a:pt x="84581" y="126492"/>
                </a:lnTo>
                <a:lnTo>
                  <a:pt x="102107" y="126492"/>
                </a:lnTo>
                <a:lnTo>
                  <a:pt x="102013" y="45716"/>
                </a:lnTo>
                <a:lnTo>
                  <a:pt x="99415" y="30368"/>
                </a:lnTo>
                <a:lnTo>
                  <a:pt x="93450" y="17706"/>
                </a:lnTo>
                <a:lnTo>
                  <a:pt x="84374" y="8147"/>
                </a:lnTo>
                <a:lnTo>
                  <a:pt x="72442" y="2106"/>
                </a:lnTo>
                <a:lnTo>
                  <a:pt x="57911" y="0"/>
                </a:lnTo>
                <a:lnTo>
                  <a:pt x="47294" y="1049"/>
                </a:lnTo>
                <a:lnTo>
                  <a:pt x="34588" y="5886"/>
                </a:lnTo>
                <a:lnTo>
                  <a:pt x="24817" y="13746"/>
                </a:lnTo>
                <a:lnTo>
                  <a:pt x="17525" y="236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9412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5051" y="38099"/>
                </a:lnTo>
                <a:lnTo>
                  <a:pt x="35051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582" y="142147"/>
                </a:lnTo>
                <a:lnTo>
                  <a:pt x="25277" y="154153"/>
                </a:lnTo>
                <a:lnTo>
                  <a:pt x="36120" y="160934"/>
                </a:lnTo>
                <a:lnTo>
                  <a:pt x="50291" y="163067"/>
                </a:lnTo>
                <a:lnTo>
                  <a:pt x="58673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50978" y="146158"/>
                </a:lnTo>
                <a:lnTo>
                  <a:pt x="39387" y="140766"/>
                </a:lnTo>
                <a:lnTo>
                  <a:pt x="35051" y="125729"/>
                </a:lnTo>
                <a:lnTo>
                  <a:pt x="35051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2282" y="6718554"/>
            <a:ext cx="18288" cy="171450"/>
          </a:xfrm>
          <a:custGeom>
            <a:avLst/>
            <a:gdLst/>
            <a:ahLst/>
            <a:cxnLst/>
            <a:rect l="l" t="t" r="r" b="b"/>
            <a:pathLst>
              <a:path w="18288" h="171450">
                <a:moveTo>
                  <a:pt x="18287" y="48005"/>
                </a:moveTo>
                <a:lnTo>
                  <a:pt x="761" y="48005"/>
                </a:lnTo>
                <a:lnTo>
                  <a:pt x="761" y="171449"/>
                </a:lnTo>
                <a:lnTo>
                  <a:pt x="18287" y="171449"/>
                </a:lnTo>
                <a:lnTo>
                  <a:pt x="18287" y="48005"/>
                </a:lnTo>
                <a:close/>
              </a:path>
              <a:path w="18288" h="171450">
                <a:moveTo>
                  <a:pt x="19811" y="0"/>
                </a:moveTo>
                <a:lnTo>
                  <a:pt x="0" y="0"/>
                </a:lnTo>
                <a:lnTo>
                  <a:pt x="0" y="20573"/>
                </a:lnTo>
                <a:lnTo>
                  <a:pt x="19811" y="20573"/>
                </a:lnTo>
                <a:lnTo>
                  <a:pt x="198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61807" y="6766559"/>
            <a:ext cx="0" cy="123444"/>
          </a:xfrm>
          <a:custGeom>
            <a:avLst/>
            <a:gdLst/>
            <a:ahLst/>
            <a:cxnLst/>
            <a:rect l="l" t="t" r="r" b="b"/>
            <a:pathLst>
              <a:path h="123444">
                <a:moveTo>
                  <a:pt x="0" y="0"/>
                </a:moveTo>
                <a:lnTo>
                  <a:pt x="0" y="123444"/>
                </a:lnTo>
              </a:path>
            </a:pathLst>
          </a:custGeom>
          <a:ln w="1879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4098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3662" y="6223"/>
                </a:moveTo>
                <a:lnTo>
                  <a:pt x="22426" y="13816"/>
                </a:lnTo>
                <a:lnTo>
                  <a:pt x="13111" y="23867"/>
                </a:lnTo>
                <a:lnTo>
                  <a:pt x="6047" y="35976"/>
                </a:lnTo>
                <a:lnTo>
                  <a:pt x="1567" y="49743"/>
                </a:lnTo>
                <a:lnTo>
                  <a:pt x="0" y="64770"/>
                </a:lnTo>
                <a:lnTo>
                  <a:pt x="1335" y="78204"/>
                </a:lnTo>
                <a:lnTo>
                  <a:pt x="5600" y="91880"/>
                </a:lnTo>
                <a:lnTo>
                  <a:pt x="12473" y="104150"/>
                </a:lnTo>
                <a:lnTo>
                  <a:pt x="21625" y="114534"/>
                </a:lnTo>
                <a:lnTo>
                  <a:pt x="32722" y="122549"/>
                </a:lnTo>
                <a:lnTo>
                  <a:pt x="45436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773" y="93726"/>
                </a:lnTo>
                <a:lnTo>
                  <a:pt x="94857" y="95732"/>
                </a:lnTo>
                <a:lnTo>
                  <a:pt x="85068" y="103956"/>
                </a:lnTo>
                <a:lnTo>
                  <a:pt x="73515" y="109794"/>
                </a:lnTo>
                <a:lnTo>
                  <a:pt x="60197" y="112014"/>
                </a:lnTo>
                <a:lnTo>
                  <a:pt x="60017" y="112013"/>
                </a:lnTo>
                <a:lnTo>
                  <a:pt x="46559" y="109539"/>
                </a:lnTo>
                <a:lnTo>
                  <a:pt x="34891" y="102779"/>
                </a:lnTo>
                <a:lnTo>
                  <a:pt x="25703" y="92532"/>
                </a:lnTo>
                <a:lnTo>
                  <a:pt x="19685" y="79596"/>
                </a:lnTo>
                <a:lnTo>
                  <a:pt x="17525" y="64770"/>
                </a:lnTo>
                <a:lnTo>
                  <a:pt x="17534" y="63746"/>
                </a:lnTo>
                <a:lnTo>
                  <a:pt x="19825" y="48436"/>
                </a:lnTo>
                <a:lnTo>
                  <a:pt x="25759" y="35303"/>
                </a:lnTo>
                <a:lnTo>
                  <a:pt x="34738" y="25050"/>
                </a:lnTo>
                <a:lnTo>
                  <a:pt x="46163" y="18381"/>
                </a:lnTo>
                <a:lnTo>
                  <a:pt x="59435" y="16002"/>
                </a:lnTo>
                <a:lnTo>
                  <a:pt x="62287" y="16085"/>
                </a:lnTo>
                <a:lnTo>
                  <a:pt x="75145" y="18997"/>
                </a:lnTo>
                <a:lnTo>
                  <a:pt x="85758" y="25553"/>
                </a:lnTo>
                <a:lnTo>
                  <a:pt x="95249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488" y="1488"/>
                </a:lnTo>
                <a:lnTo>
                  <a:pt x="33662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48878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84692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2999" y="6223"/>
                </a:moveTo>
                <a:lnTo>
                  <a:pt x="21781" y="13816"/>
                </a:lnTo>
                <a:lnTo>
                  <a:pt x="12624" y="23867"/>
                </a:lnTo>
                <a:lnTo>
                  <a:pt x="5776" y="35976"/>
                </a:lnTo>
                <a:lnTo>
                  <a:pt x="1485" y="49743"/>
                </a:lnTo>
                <a:lnTo>
                  <a:pt x="0" y="64770"/>
                </a:lnTo>
                <a:lnTo>
                  <a:pt x="1265" y="78204"/>
                </a:lnTo>
                <a:lnTo>
                  <a:pt x="5345" y="91880"/>
                </a:lnTo>
                <a:lnTo>
                  <a:pt x="12003" y="104150"/>
                </a:lnTo>
                <a:lnTo>
                  <a:pt x="20988" y="114534"/>
                </a:lnTo>
                <a:lnTo>
                  <a:pt x="32055" y="122549"/>
                </a:lnTo>
                <a:lnTo>
                  <a:pt x="44953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011" y="93726"/>
                </a:lnTo>
                <a:lnTo>
                  <a:pt x="94551" y="95273"/>
                </a:lnTo>
                <a:lnTo>
                  <a:pt x="84900" y="103709"/>
                </a:lnTo>
                <a:lnTo>
                  <a:pt x="73545" y="109721"/>
                </a:lnTo>
                <a:lnTo>
                  <a:pt x="60197" y="112014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16763" y="64770"/>
                </a:lnTo>
                <a:lnTo>
                  <a:pt x="16786" y="63124"/>
                </a:lnTo>
                <a:lnTo>
                  <a:pt x="19202" y="47996"/>
                </a:lnTo>
                <a:lnTo>
                  <a:pt x="25226" y="35031"/>
                </a:lnTo>
                <a:lnTo>
                  <a:pt x="34306" y="24918"/>
                </a:lnTo>
                <a:lnTo>
                  <a:pt x="45893" y="18345"/>
                </a:lnTo>
                <a:lnTo>
                  <a:pt x="59435" y="16002"/>
                </a:lnTo>
                <a:lnTo>
                  <a:pt x="61464" y="16047"/>
                </a:lnTo>
                <a:lnTo>
                  <a:pt x="74382" y="18836"/>
                </a:lnTo>
                <a:lnTo>
                  <a:pt x="85193" y="25417"/>
                </a:lnTo>
                <a:lnTo>
                  <a:pt x="94487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031" y="1488"/>
                </a:lnTo>
                <a:lnTo>
                  <a:pt x="32999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0422" y="6763512"/>
            <a:ext cx="121920" cy="129539"/>
          </a:xfrm>
          <a:custGeom>
            <a:avLst/>
            <a:gdLst/>
            <a:ahLst/>
            <a:cxnLst/>
            <a:rect l="l" t="t" r="r" b="b"/>
            <a:pathLst>
              <a:path w="121920" h="129540">
                <a:moveTo>
                  <a:pt x="60198" y="0"/>
                </a:moveTo>
                <a:lnTo>
                  <a:pt x="46503" y="1601"/>
                </a:lnTo>
                <a:lnTo>
                  <a:pt x="33591" y="6407"/>
                </a:lnTo>
                <a:lnTo>
                  <a:pt x="22329" y="14025"/>
                </a:lnTo>
                <a:lnTo>
                  <a:pt x="13027" y="24063"/>
                </a:lnTo>
                <a:lnTo>
                  <a:pt x="5997" y="36128"/>
                </a:lnTo>
                <a:lnTo>
                  <a:pt x="19345" y="47559"/>
                </a:lnTo>
                <a:lnTo>
                  <a:pt x="25459" y="34761"/>
                </a:lnTo>
                <a:lnTo>
                  <a:pt x="34641" y="24788"/>
                </a:lnTo>
                <a:lnTo>
                  <a:pt x="46389" y="18310"/>
                </a:lnTo>
                <a:lnTo>
                  <a:pt x="60198" y="16001"/>
                </a:lnTo>
                <a:lnTo>
                  <a:pt x="62267" y="16050"/>
                </a:lnTo>
                <a:lnTo>
                  <a:pt x="75813" y="18992"/>
                </a:lnTo>
                <a:lnTo>
                  <a:pt x="87227" y="26008"/>
                </a:lnTo>
                <a:lnTo>
                  <a:pt x="96004" y="36424"/>
                </a:lnTo>
                <a:lnTo>
                  <a:pt x="101641" y="49569"/>
                </a:lnTo>
                <a:lnTo>
                  <a:pt x="103632" y="64769"/>
                </a:lnTo>
                <a:lnTo>
                  <a:pt x="103626" y="65586"/>
                </a:lnTo>
                <a:lnTo>
                  <a:pt x="101430" y="80221"/>
                </a:lnTo>
                <a:lnTo>
                  <a:pt x="95565" y="92961"/>
                </a:lnTo>
                <a:lnTo>
                  <a:pt x="86454" y="103026"/>
                </a:lnTo>
                <a:lnTo>
                  <a:pt x="74523" y="109637"/>
                </a:lnTo>
                <a:lnTo>
                  <a:pt x="60198" y="112013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5522" y="92593"/>
                </a:lnTo>
                <a:lnTo>
                  <a:pt x="12246" y="104738"/>
                </a:lnTo>
                <a:lnTo>
                  <a:pt x="21306" y="114938"/>
                </a:lnTo>
                <a:lnTo>
                  <a:pt x="32471" y="122761"/>
                </a:lnTo>
                <a:lnTo>
                  <a:pt x="45512" y="127773"/>
                </a:lnTo>
                <a:lnTo>
                  <a:pt x="60198" y="129539"/>
                </a:lnTo>
                <a:lnTo>
                  <a:pt x="60880" y="129536"/>
                </a:lnTo>
                <a:lnTo>
                  <a:pt x="75426" y="127615"/>
                </a:lnTo>
                <a:lnTo>
                  <a:pt x="88488" y="122488"/>
                </a:lnTo>
                <a:lnTo>
                  <a:pt x="99791" y="114611"/>
                </a:lnTo>
                <a:lnTo>
                  <a:pt x="109061" y="104444"/>
                </a:lnTo>
                <a:lnTo>
                  <a:pt x="116021" y="92442"/>
                </a:lnTo>
                <a:lnTo>
                  <a:pt x="120399" y="79065"/>
                </a:lnTo>
                <a:lnTo>
                  <a:pt x="121920" y="64769"/>
                </a:lnTo>
                <a:lnTo>
                  <a:pt x="121916" y="64087"/>
                </a:lnTo>
                <a:lnTo>
                  <a:pt x="120262" y="49359"/>
                </a:lnTo>
                <a:lnTo>
                  <a:pt x="115763" y="35857"/>
                </a:lnTo>
                <a:lnTo>
                  <a:pt x="108692" y="23960"/>
                </a:lnTo>
                <a:lnTo>
                  <a:pt x="99326" y="14046"/>
                </a:lnTo>
                <a:lnTo>
                  <a:pt x="87939" y="6495"/>
                </a:lnTo>
                <a:lnTo>
                  <a:pt x="74804" y="1687"/>
                </a:lnTo>
                <a:lnTo>
                  <a:pt x="60198" y="0"/>
                </a:lnTo>
                <a:close/>
              </a:path>
              <a:path w="121920" h="129540">
                <a:moveTo>
                  <a:pt x="5522" y="92593"/>
                </a:moveTo>
                <a:lnTo>
                  <a:pt x="18967" y="79484"/>
                </a:lnTo>
                <a:lnTo>
                  <a:pt x="16764" y="64769"/>
                </a:lnTo>
                <a:lnTo>
                  <a:pt x="16805" y="62508"/>
                </a:lnTo>
                <a:lnTo>
                  <a:pt x="19345" y="47559"/>
                </a:lnTo>
                <a:lnTo>
                  <a:pt x="5997" y="36128"/>
                </a:lnTo>
                <a:lnTo>
                  <a:pt x="1551" y="49828"/>
                </a:lnTo>
                <a:lnTo>
                  <a:pt x="0" y="64769"/>
                </a:lnTo>
                <a:lnTo>
                  <a:pt x="1363" y="78937"/>
                </a:lnTo>
                <a:lnTo>
                  <a:pt x="5522" y="925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63584" y="6763511"/>
            <a:ext cx="177546" cy="126492"/>
          </a:xfrm>
          <a:custGeom>
            <a:avLst/>
            <a:gdLst/>
            <a:ahLst/>
            <a:cxnLst/>
            <a:rect l="l" t="t" r="r" b="b"/>
            <a:pathLst>
              <a:path w="177546" h="126492">
                <a:moveTo>
                  <a:pt x="17526" y="22860"/>
                </a:moveTo>
                <a:lnTo>
                  <a:pt x="17526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6" y="126492"/>
                </a:lnTo>
                <a:lnTo>
                  <a:pt x="17526" y="55626"/>
                </a:lnTo>
                <a:lnTo>
                  <a:pt x="19975" y="39883"/>
                </a:lnTo>
                <a:lnTo>
                  <a:pt x="26776" y="27609"/>
                </a:lnTo>
                <a:lnTo>
                  <a:pt x="37143" y="19618"/>
                </a:lnTo>
                <a:lnTo>
                  <a:pt x="50292" y="16764"/>
                </a:lnTo>
                <a:lnTo>
                  <a:pt x="60014" y="18173"/>
                </a:lnTo>
                <a:lnTo>
                  <a:pt x="70765" y="24800"/>
                </a:lnTo>
                <a:lnTo>
                  <a:pt x="77609" y="36611"/>
                </a:lnTo>
                <a:lnTo>
                  <a:pt x="80010" y="53340"/>
                </a:lnTo>
                <a:lnTo>
                  <a:pt x="80010" y="126492"/>
                </a:lnTo>
                <a:lnTo>
                  <a:pt x="96774" y="126492"/>
                </a:lnTo>
                <a:lnTo>
                  <a:pt x="96774" y="54102"/>
                </a:lnTo>
                <a:lnTo>
                  <a:pt x="98997" y="38936"/>
                </a:lnTo>
                <a:lnTo>
                  <a:pt x="105901" y="26720"/>
                </a:lnTo>
                <a:lnTo>
                  <a:pt x="116439" y="19278"/>
                </a:lnTo>
                <a:lnTo>
                  <a:pt x="129539" y="16764"/>
                </a:lnTo>
                <a:lnTo>
                  <a:pt x="140784" y="18423"/>
                </a:lnTo>
                <a:lnTo>
                  <a:pt x="151669" y="25180"/>
                </a:lnTo>
                <a:lnTo>
                  <a:pt x="158447" y="36902"/>
                </a:lnTo>
                <a:lnTo>
                  <a:pt x="160782" y="53340"/>
                </a:lnTo>
                <a:lnTo>
                  <a:pt x="160782" y="126492"/>
                </a:lnTo>
                <a:lnTo>
                  <a:pt x="177546" y="126492"/>
                </a:lnTo>
                <a:lnTo>
                  <a:pt x="177451" y="45625"/>
                </a:lnTo>
                <a:lnTo>
                  <a:pt x="174853" y="30054"/>
                </a:lnTo>
                <a:lnTo>
                  <a:pt x="168888" y="17385"/>
                </a:lnTo>
                <a:lnTo>
                  <a:pt x="159812" y="7940"/>
                </a:lnTo>
                <a:lnTo>
                  <a:pt x="147880" y="2038"/>
                </a:lnTo>
                <a:lnTo>
                  <a:pt x="133350" y="0"/>
                </a:lnTo>
                <a:lnTo>
                  <a:pt x="122493" y="1177"/>
                </a:lnTo>
                <a:lnTo>
                  <a:pt x="110209" y="6068"/>
                </a:lnTo>
                <a:lnTo>
                  <a:pt x="100287" y="13871"/>
                </a:lnTo>
                <a:lnTo>
                  <a:pt x="92202" y="23622"/>
                </a:lnTo>
                <a:lnTo>
                  <a:pt x="89569" y="18423"/>
                </a:lnTo>
                <a:lnTo>
                  <a:pt x="81385" y="8984"/>
                </a:lnTo>
                <a:lnTo>
                  <a:pt x="69744" y="2445"/>
                </a:lnTo>
                <a:lnTo>
                  <a:pt x="54864" y="0"/>
                </a:lnTo>
                <a:lnTo>
                  <a:pt x="47860" y="518"/>
                </a:lnTo>
                <a:lnTo>
                  <a:pt x="34908" y="4964"/>
                </a:lnTo>
                <a:lnTo>
                  <a:pt x="25057" y="12857"/>
                </a:lnTo>
                <a:lnTo>
                  <a:pt x="17526" y="228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731" y="2379662"/>
            <a:ext cx="7437554" cy="3713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5">
              <a:lnSpc>
                <a:spcPts val="2965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6583680"/>
            <a:ext cx="8538972" cy="481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9" y="7156450"/>
            <a:ext cx="8504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57" y="7292277"/>
            <a:ext cx="2347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4DEA52BB-D02A-487D-A55C-2D1C2DF96844}"/>
              </a:ext>
            </a:extLst>
          </p:cNvPr>
          <p:cNvSpPr txBox="1"/>
          <p:nvPr/>
        </p:nvSpPr>
        <p:spPr>
          <a:xfrm>
            <a:off x="993902" y="1021017"/>
            <a:ext cx="5353673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lang="en-US" sz="2800" b="1" spc="0" dirty="0">
                <a:solidFill>
                  <a:srgbClr val="7E7E7E"/>
                </a:solidFill>
                <a:latin typeface="Arial"/>
                <a:cs typeface="Arial"/>
              </a:rPr>
              <a:t>THE GREAT WALL OF LAGOS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5A176-6504-470F-BFF0-6C8589E63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28" y="1576175"/>
            <a:ext cx="9529172" cy="51294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Purpose Is To Protect The City From Ocean Surge.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Composed Of A Concrete Wave Deflector Wall And Upon Completion, It Will Include A Scenic 12m Pedestrian Promenade.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Height  Is 9m Above Sea Level , Length Is 8,5km And The Width Is 46m.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Proven To Have The Ability To Withstand And Endure The Most Severe Tidal Surges Forecast Over The Next 1000 Years.</a:t>
            </a:r>
            <a:endParaRPr lang="fr-FR" sz="2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2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762000" y="717803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000" y="1992629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68006" y="743711"/>
            <a:ext cx="1738122" cy="123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0454" y="6765035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0386" y="125730"/>
                </a:moveTo>
                <a:lnTo>
                  <a:pt x="55626" y="125730"/>
                </a:lnTo>
                <a:lnTo>
                  <a:pt x="86868" y="27432"/>
                </a:lnTo>
                <a:lnTo>
                  <a:pt x="118872" y="125730"/>
                </a:lnTo>
                <a:lnTo>
                  <a:pt x="134112" y="125730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4"/>
                </a:lnTo>
                <a:lnTo>
                  <a:pt x="94488" y="0"/>
                </a:lnTo>
                <a:lnTo>
                  <a:pt x="80772" y="0"/>
                </a:lnTo>
                <a:lnTo>
                  <a:pt x="48768" y="100584"/>
                </a:lnTo>
                <a:lnTo>
                  <a:pt x="18288" y="1524"/>
                </a:lnTo>
                <a:lnTo>
                  <a:pt x="0" y="1524"/>
                </a:lnTo>
                <a:lnTo>
                  <a:pt x="40386" y="125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478" y="6765036"/>
            <a:ext cx="176022" cy="125730"/>
          </a:xfrm>
          <a:custGeom>
            <a:avLst/>
            <a:gdLst/>
            <a:ahLst/>
            <a:cxnLst/>
            <a:rect l="l" t="t" r="r" b="b"/>
            <a:pathLst>
              <a:path w="176022" h="125729">
                <a:moveTo>
                  <a:pt x="49529" y="100583"/>
                </a:moveTo>
                <a:lnTo>
                  <a:pt x="19049" y="1523"/>
                </a:lnTo>
                <a:lnTo>
                  <a:pt x="0" y="1523"/>
                </a:lnTo>
                <a:lnTo>
                  <a:pt x="41147" y="125729"/>
                </a:lnTo>
                <a:lnTo>
                  <a:pt x="56387" y="125729"/>
                </a:lnTo>
                <a:lnTo>
                  <a:pt x="88391" y="27431"/>
                </a:lnTo>
                <a:lnTo>
                  <a:pt x="119633" y="125729"/>
                </a:lnTo>
                <a:lnTo>
                  <a:pt x="134873" y="125729"/>
                </a:lnTo>
                <a:lnTo>
                  <a:pt x="176021" y="1523"/>
                </a:lnTo>
                <a:lnTo>
                  <a:pt x="158495" y="1523"/>
                </a:lnTo>
                <a:lnTo>
                  <a:pt x="127253" y="100583"/>
                </a:lnTo>
                <a:lnTo>
                  <a:pt x="96011" y="0"/>
                </a:lnTo>
                <a:lnTo>
                  <a:pt x="80009" y="0"/>
                </a:lnTo>
                <a:lnTo>
                  <a:pt x="49529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5263" y="6765036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8768" y="100583"/>
                </a:moveTo>
                <a:lnTo>
                  <a:pt x="18288" y="1523"/>
                </a:lnTo>
                <a:lnTo>
                  <a:pt x="0" y="1523"/>
                </a:lnTo>
                <a:lnTo>
                  <a:pt x="41148" y="125729"/>
                </a:lnTo>
                <a:lnTo>
                  <a:pt x="56388" y="125729"/>
                </a:lnTo>
                <a:lnTo>
                  <a:pt x="88392" y="27431"/>
                </a:lnTo>
                <a:lnTo>
                  <a:pt x="119634" y="125729"/>
                </a:lnTo>
                <a:lnTo>
                  <a:pt x="134112" y="125729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3"/>
                </a:lnTo>
                <a:lnTo>
                  <a:pt x="95250" y="0"/>
                </a:lnTo>
                <a:lnTo>
                  <a:pt x="80772" y="0"/>
                </a:lnTo>
                <a:lnTo>
                  <a:pt x="48768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2622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7674" y="6763511"/>
            <a:ext cx="111252" cy="129539"/>
          </a:xfrm>
          <a:custGeom>
            <a:avLst/>
            <a:gdLst/>
            <a:ahLst/>
            <a:cxnLst/>
            <a:rect l="l" t="t" r="r" b="b"/>
            <a:pathLst>
              <a:path w="111251" h="129540">
                <a:moveTo>
                  <a:pt x="93461" y="15372"/>
                </a:moveTo>
                <a:lnTo>
                  <a:pt x="83145" y="7112"/>
                </a:lnTo>
                <a:lnTo>
                  <a:pt x="70743" y="1848"/>
                </a:lnTo>
                <a:lnTo>
                  <a:pt x="56388" y="0"/>
                </a:lnTo>
                <a:lnTo>
                  <a:pt x="45680" y="1045"/>
                </a:lnTo>
                <a:lnTo>
                  <a:pt x="32893" y="5392"/>
                </a:lnTo>
                <a:lnTo>
                  <a:pt x="21801" y="12761"/>
                </a:lnTo>
                <a:lnTo>
                  <a:pt x="12684" y="22767"/>
                </a:lnTo>
                <a:lnTo>
                  <a:pt x="56388" y="15240"/>
                </a:lnTo>
                <a:lnTo>
                  <a:pt x="62112" y="15675"/>
                </a:lnTo>
                <a:lnTo>
                  <a:pt x="74973" y="20591"/>
                </a:lnTo>
                <a:lnTo>
                  <a:pt x="84511" y="29977"/>
                </a:lnTo>
                <a:lnTo>
                  <a:pt x="90562" y="42580"/>
                </a:lnTo>
                <a:lnTo>
                  <a:pt x="92964" y="57150"/>
                </a:lnTo>
                <a:lnTo>
                  <a:pt x="0" y="64770"/>
                </a:lnTo>
                <a:lnTo>
                  <a:pt x="1267" y="78816"/>
                </a:lnTo>
                <a:lnTo>
                  <a:pt x="5544" y="93145"/>
                </a:lnTo>
                <a:lnTo>
                  <a:pt x="12461" y="105499"/>
                </a:lnTo>
                <a:lnTo>
                  <a:pt x="21626" y="115596"/>
                </a:lnTo>
                <a:lnTo>
                  <a:pt x="32644" y="123155"/>
                </a:lnTo>
                <a:lnTo>
                  <a:pt x="45125" y="127897"/>
                </a:lnTo>
                <a:lnTo>
                  <a:pt x="58674" y="129539"/>
                </a:lnTo>
                <a:lnTo>
                  <a:pt x="62596" y="129416"/>
                </a:lnTo>
                <a:lnTo>
                  <a:pt x="76003" y="126938"/>
                </a:lnTo>
                <a:lnTo>
                  <a:pt x="87671" y="121764"/>
                </a:lnTo>
                <a:lnTo>
                  <a:pt x="98014" y="114541"/>
                </a:lnTo>
                <a:lnTo>
                  <a:pt x="107442" y="105918"/>
                </a:lnTo>
                <a:lnTo>
                  <a:pt x="96012" y="95250"/>
                </a:lnTo>
                <a:lnTo>
                  <a:pt x="94201" y="97147"/>
                </a:lnTo>
                <a:lnTo>
                  <a:pt x="84347" y="105455"/>
                </a:lnTo>
                <a:lnTo>
                  <a:pt x="73039" y="110852"/>
                </a:lnTo>
                <a:lnTo>
                  <a:pt x="59436" y="112775"/>
                </a:lnTo>
                <a:lnTo>
                  <a:pt x="50990" y="111987"/>
                </a:lnTo>
                <a:lnTo>
                  <a:pt x="38672" y="107481"/>
                </a:lnTo>
                <a:lnTo>
                  <a:pt x="28561" y="99064"/>
                </a:lnTo>
                <a:lnTo>
                  <a:pt x="21489" y="86828"/>
                </a:lnTo>
                <a:lnTo>
                  <a:pt x="18288" y="70866"/>
                </a:lnTo>
                <a:lnTo>
                  <a:pt x="111252" y="70866"/>
                </a:lnTo>
                <a:lnTo>
                  <a:pt x="111252" y="65532"/>
                </a:lnTo>
                <a:lnTo>
                  <a:pt x="110535" y="53931"/>
                </a:lnTo>
                <a:lnTo>
                  <a:pt x="107291" y="39202"/>
                </a:lnTo>
                <a:lnTo>
                  <a:pt x="101554" y="26209"/>
                </a:lnTo>
                <a:lnTo>
                  <a:pt x="93461" y="15372"/>
                </a:lnTo>
                <a:close/>
              </a:path>
              <a:path w="111251" h="129540">
                <a:moveTo>
                  <a:pt x="92964" y="57150"/>
                </a:moveTo>
                <a:lnTo>
                  <a:pt x="18288" y="57150"/>
                </a:lnTo>
                <a:lnTo>
                  <a:pt x="19188" y="49838"/>
                </a:lnTo>
                <a:lnTo>
                  <a:pt x="23926" y="35783"/>
                </a:lnTo>
                <a:lnTo>
                  <a:pt x="32048" y="24851"/>
                </a:lnTo>
                <a:lnTo>
                  <a:pt x="43041" y="17763"/>
                </a:lnTo>
                <a:lnTo>
                  <a:pt x="56388" y="15240"/>
                </a:lnTo>
                <a:lnTo>
                  <a:pt x="12684" y="22767"/>
                </a:lnTo>
                <a:lnTo>
                  <a:pt x="5824" y="35027"/>
                </a:lnTo>
                <a:lnTo>
                  <a:pt x="1503" y="49156"/>
                </a:lnTo>
                <a:lnTo>
                  <a:pt x="0" y="64770"/>
                </a:lnTo>
                <a:lnTo>
                  <a:pt x="92964" y="571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9406" y="6715506"/>
            <a:ext cx="103632" cy="174498"/>
          </a:xfrm>
          <a:custGeom>
            <a:avLst/>
            <a:gdLst/>
            <a:ahLst/>
            <a:cxnLst/>
            <a:rect l="l" t="t" r="r" b="b"/>
            <a:pathLst>
              <a:path w="103631" h="174498">
                <a:moveTo>
                  <a:pt x="52577" y="103632"/>
                </a:moveTo>
                <a:lnTo>
                  <a:pt x="102107" y="51054"/>
                </a:lnTo>
                <a:lnTo>
                  <a:pt x="80771" y="51054"/>
                </a:lnTo>
                <a:lnTo>
                  <a:pt x="17525" y="119634"/>
                </a:lnTo>
                <a:lnTo>
                  <a:pt x="17525" y="3048"/>
                </a:lnTo>
                <a:lnTo>
                  <a:pt x="0" y="3048"/>
                </a:lnTo>
                <a:lnTo>
                  <a:pt x="0" y="174498"/>
                </a:lnTo>
                <a:lnTo>
                  <a:pt x="17525" y="174498"/>
                </a:lnTo>
                <a:lnTo>
                  <a:pt x="17525" y="141732"/>
                </a:lnTo>
                <a:lnTo>
                  <a:pt x="41147" y="116586"/>
                </a:lnTo>
                <a:lnTo>
                  <a:pt x="82295" y="174498"/>
                </a:lnTo>
                <a:lnTo>
                  <a:pt x="103631" y="174498"/>
                </a:lnTo>
                <a:lnTo>
                  <a:pt x="52577" y="103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4468" y="6763512"/>
            <a:ext cx="109709" cy="129539"/>
          </a:xfrm>
          <a:custGeom>
            <a:avLst/>
            <a:gdLst/>
            <a:ahLst/>
            <a:cxnLst/>
            <a:rect l="l" t="t" r="r" b="b"/>
            <a:pathLst>
              <a:path w="109709" h="129540">
                <a:moveTo>
                  <a:pt x="61722" y="0"/>
                </a:moveTo>
                <a:lnTo>
                  <a:pt x="46493" y="1838"/>
                </a:lnTo>
                <a:lnTo>
                  <a:pt x="33431" y="6778"/>
                </a:lnTo>
                <a:lnTo>
                  <a:pt x="22128" y="14443"/>
                </a:lnTo>
                <a:lnTo>
                  <a:pt x="12858" y="24453"/>
                </a:lnTo>
                <a:lnTo>
                  <a:pt x="5898" y="36431"/>
                </a:lnTo>
                <a:lnTo>
                  <a:pt x="35833" y="24788"/>
                </a:lnTo>
                <a:lnTo>
                  <a:pt x="47625" y="18310"/>
                </a:lnTo>
                <a:lnTo>
                  <a:pt x="61722" y="16001"/>
                </a:lnTo>
                <a:lnTo>
                  <a:pt x="63672" y="16050"/>
                </a:lnTo>
                <a:lnTo>
                  <a:pt x="109709" y="24219"/>
                </a:lnTo>
                <a:lnTo>
                  <a:pt x="100414" y="14202"/>
                </a:lnTo>
                <a:lnTo>
                  <a:pt x="89123" y="6569"/>
                </a:lnTo>
                <a:lnTo>
                  <a:pt x="76128" y="1706"/>
                </a:lnTo>
                <a:lnTo>
                  <a:pt x="61722" y="0"/>
                </a:lnTo>
                <a:close/>
              </a:path>
              <a:path w="109709" h="129540">
                <a:moveTo>
                  <a:pt x="97106" y="36424"/>
                </a:moveTo>
                <a:lnTo>
                  <a:pt x="103025" y="49569"/>
                </a:lnTo>
                <a:lnTo>
                  <a:pt x="105156" y="64769"/>
                </a:lnTo>
                <a:lnTo>
                  <a:pt x="105150" y="65586"/>
                </a:lnTo>
                <a:lnTo>
                  <a:pt x="102954" y="80221"/>
                </a:lnTo>
                <a:lnTo>
                  <a:pt x="97089" y="92961"/>
                </a:lnTo>
                <a:lnTo>
                  <a:pt x="87978" y="103026"/>
                </a:lnTo>
                <a:lnTo>
                  <a:pt x="76047" y="109637"/>
                </a:lnTo>
                <a:lnTo>
                  <a:pt x="61722" y="112013"/>
                </a:lnTo>
                <a:lnTo>
                  <a:pt x="60930" y="112006"/>
                </a:lnTo>
                <a:lnTo>
                  <a:pt x="46996" y="109385"/>
                </a:lnTo>
                <a:lnTo>
                  <a:pt x="35233" y="102571"/>
                </a:lnTo>
                <a:lnTo>
                  <a:pt x="26173" y="92344"/>
                </a:lnTo>
                <a:lnTo>
                  <a:pt x="20348" y="79484"/>
                </a:lnTo>
                <a:lnTo>
                  <a:pt x="18288" y="64769"/>
                </a:lnTo>
                <a:lnTo>
                  <a:pt x="18328" y="62508"/>
                </a:lnTo>
                <a:lnTo>
                  <a:pt x="20781" y="47559"/>
                </a:lnTo>
                <a:lnTo>
                  <a:pt x="26751" y="34761"/>
                </a:lnTo>
                <a:lnTo>
                  <a:pt x="35833" y="24788"/>
                </a:lnTo>
                <a:lnTo>
                  <a:pt x="5898" y="36431"/>
                </a:lnTo>
                <a:lnTo>
                  <a:pt x="1520" y="49996"/>
                </a:lnTo>
                <a:lnTo>
                  <a:pt x="0" y="64769"/>
                </a:lnTo>
                <a:lnTo>
                  <a:pt x="3" y="65438"/>
                </a:lnTo>
                <a:lnTo>
                  <a:pt x="1657" y="79934"/>
                </a:lnTo>
                <a:lnTo>
                  <a:pt x="6156" y="93348"/>
                </a:lnTo>
                <a:lnTo>
                  <a:pt x="13227" y="105261"/>
                </a:lnTo>
                <a:lnTo>
                  <a:pt x="22593" y="115255"/>
                </a:lnTo>
                <a:lnTo>
                  <a:pt x="33980" y="122912"/>
                </a:lnTo>
                <a:lnTo>
                  <a:pt x="47115" y="127813"/>
                </a:lnTo>
                <a:lnTo>
                  <a:pt x="61722" y="129539"/>
                </a:lnTo>
                <a:lnTo>
                  <a:pt x="75937" y="127740"/>
                </a:lnTo>
                <a:lnTo>
                  <a:pt x="88833" y="122680"/>
                </a:lnTo>
                <a:lnTo>
                  <a:pt x="100132" y="114825"/>
                </a:lnTo>
                <a:lnTo>
                  <a:pt x="109498" y="104641"/>
                </a:lnTo>
                <a:lnTo>
                  <a:pt x="116600" y="92593"/>
                </a:lnTo>
                <a:lnTo>
                  <a:pt x="121106" y="79147"/>
                </a:lnTo>
                <a:lnTo>
                  <a:pt x="122682" y="64769"/>
                </a:lnTo>
                <a:lnTo>
                  <a:pt x="121135" y="49861"/>
                </a:lnTo>
                <a:lnTo>
                  <a:pt x="116713" y="36234"/>
                </a:lnTo>
                <a:lnTo>
                  <a:pt x="109709" y="24219"/>
                </a:lnTo>
                <a:lnTo>
                  <a:pt x="63672" y="16050"/>
                </a:lnTo>
                <a:lnTo>
                  <a:pt x="76723" y="18992"/>
                </a:lnTo>
                <a:lnTo>
                  <a:pt x="88103" y="26008"/>
                </a:lnTo>
                <a:lnTo>
                  <a:pt x="97106" y="364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9247" y="6764274"/>
            <a:ext cx="102870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8" y="9906"/>
                </a:moveTo>
                <a:lnTo>
                  <a:pt x="16002" y="25146"/>
                </a:lnTo>
                <a:lnTo>
                  <a:pt x="26621" y="20995"/>
                </a:lnTo>
                <a:lnTo>
                  <a:pt x="38602" y="17435"/>
                </a:lnTo>
                <a:lnTo>
                  <a:pt x="51816" y="16002"/>
                </a:lnTo>
                <a:lnTo>
                  <a:pt x="64434" y="17572"/>
                </a:lnTo>
                <a:lnTo>
                  <a:pt x="76460" y="23700"/>
                </a:lnTo>
                <a:lnTo>
                  <a:pt x="84156" y="34380"/>
                </a:lnTo>
                <a:lnTo>
                  <a:pt x="86868" y="49530"/>
                </a:lnTo>
                <a:lnTo>
                  <a:pt x="86868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2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8288" y="88392"/>
                </a:lnTo>
                <a:lnTo>
                  <a:pt x="18635" y="83928"/>
                </a:lnTo>
                <a:lnTo>
                  <a:pt x="23740" y="72671"/>
                </a:lnTo>
                <a:lnTo>
                  <a:pt x="34841" y="65195"/>
                </a:lnTo>
                <a:lnTo>
                  <a:pt x="51816" y="62484"/>
                </a:lnTo>
                <a:lnTo>
                  <a:pt x="63416" y="63000"/>
                </a:lnTo>
                <a:lnTo>
                  <a:pt x="76127" y="64906"/>
                </a:lnTo>
                <a:lnTo>
                  <a:pt x="86868" y="67818"/>
                </a:lnTo>
                <a:lnTo>
                  <a:pt x="86844" y="81220"/>
                </a:lnTo>
                <a:lnTo>
                  <a:pt x="83392" y="94053"/>
                </a:lnTo>
                <a:lnTo>
                  <a:pt x="74882" y="104297"/>
                </a:lnTo>
                <a:lnTo>
                  <a:pt x="62453" y="111082"/>
                </a:lnTo>
                <a:lnTo>
                  <a:pt x="47244" y="113538"/>
                </a:lnTo>
                <a:lnTo>
                  <a:pt x="46945" y="113536"/>
                </a:lnTo>
                <a:lnTo>
                  <a:pt x="32795" y="110497"/>
                </a:lnTo>
                <a:lnTo>
                  <a:pt x="22357" y="101950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6" y="127254"/>
                </a:lnTo>
                <a:lnTo>
                  <a:pt x="55730" y="126117"/>
                </a:lnTo>
                <a:lnTo>
                  <a:pt x="68448" y="121613"/>
                </a:lnTo>
                <a:lnTo>
                  <a:pt x="78683" y="114563"/>
                </a:lnTo>
                <a:lnTo>
                  <a:pt x="86868" y="105918"/>
                </a:lnTo>
                <a:lnTo>
                  <a:pt x="86868" y="125730"/>
                </a:lnTo>
                <a:lnTo>
                  <a:pt x="102870" y="125730"/>
                </a:lnTo>
                <a:lnTo>
                  <a:pt x="102870" y="49530"/>
                </a:lnTo>
                <a:lnTo>
                  <a:pt x="102431" y="40939"/>
                </a:lnTo>
                <a:lnTo>
                  <a:pt x="99089" y="26491"/>
                </a:lnTo>
                <a:lnTo>
                  <a:pt x="92481" y="15065"/>
                </a:lnTo>
                <a:lnTo>
                  <a:pt x="82635" y="6768"/>
                </a:lnTo>
                <a:lnTo>
                  <a:pt x="69579" y="1710"/>
                </a:lnTo>
                <a:lnTo>
                  <a:pt x="53340" y="0"/>
                </a:lnTo>
                <a:lnTo>
                  <a:pt x="47007" y="190"/>
                </a:lnTo>
                <a:lnTo>
                  <a:pt x="34177" y="1904"/>
                </a:lnTo>
                <a:lnTo>
                  <a:pt x="22361" y="5217"/>
                </a:lnTo>
                <a:lnTo>
                  <a:pt x="10668" y="9906"/>
                </a:lnTo>
                <a:close/>
              </a:path>
              <a:path w="102870" h="127253">
                <a:moveTo>
                  <a:pt x="22357" y="101950"/>
                </a:moveTo>
                <a:lnTo>
                  <a:pt x="18288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2357" y="101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8026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3527" y="38099"/>
                </a:lnTo>
                <a:lnTo>
                  <a:pt x="33527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664" y="142147"/>
                </a:lnTo>
                <a:lnTo>
                  <a:pt x="25548" y="154153"/>
                </a:lnTo>
                <a:lnTo>
                  <a:pt x="36446" y="160934"/>
                </a:lnTo>
                <a:lnTo>
                  <a:pt x="50291" y="163067"/>
                </a:lnTo>
                <a:lnTo>
                  <a:pt x="57911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49870" y="146036"/>
                </a:lnTo>
                <a:lnTo>
                  <a:pt x="38184" y="140404"/>
                </a:lnTo>
                <a:lnTo>
                  <a:pt x="33527" y="125729"/>
                </a:lnTo>
                <a:lnTo>
                  <a:pt x="33527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0426" y="6764274"/>
            <a:ext cx="102869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7" y="9906"/>
                </a:moveTo>
                <a:lnTo>
                  <a:pt x="16001" y="25146"/>
                </a:lnTo>
                <a:lnTo>
                  <a:pt x="26126" y="21169"/>
                </a:lnTo>
                <a:lnTo>
                  <a:pt x="38141" y="17490"/>
                </a:lnTo>
                <a:lnTo>
                  <a:pt x="51053" y="16002"/>
                </a:lnTo>
                <a:lnTo>
                  <a:pt x="64548" y="17704"/>
                </a:lnTo>
                <a:lnTo>
                  <a:pt x="76578" y="23891"/>
                </a:lnTo>
                <a:lnTo>
                  <a:pt x="84202" y="34526"/>
                </a:lnTo>
                <a:lnTo>
                  <a:pt x="86867" y="49530"/>
                </a:lnTo>
                <a:lnTo>
                  <a:pt x="86867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1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7525" y="88392"/>
                </a:lnTo>
                <a:lnTo>
                  <a:pt x="18019" y="83389"/>
                </a:lnTo>
                <a:lnTo>
                  <a:pt x="23713" y="72404"/>
                </a:lnTo>
                <a:lnTo>
                  <a:pt x="35215" y="65121"/>
                </a:lnTo>
                <a:lnTo>
                  <a:pt x="51815" y="62484"/>
                </a:lnTo>
                <a:lnTo>
                  <a:pt x="63547" y="63000"/>
                </a:lnTo>
                <a:lnTo>
                  <a:pt x="76464" y="64906"/>
                </a:lnTo>
                <a:lnTo>
                  <a:pt x="86867" y="67818"/>
                </a:lnTo>
                <a:lnTo>
                  <a:pt x="86843" y="81220"/>
                </a:lnTo>
                <a:lnTo>
                  <a:pt x="83273" y="94053"/>
                </a:lnTo>
                <a:lnTo>
                  <a:pt x="74590" y="104297"/>
                </a:lnTo>
                <a:lnTo>
                  <a:pt x="62134" y="111082"/>
                </a:lnTo>
                <a:lnTo>
                  <a:pt x="47243" y="113538"/>
                </a:lnTo>
                <a:lnTo>
                  <a:pt x="46271" y="113525"/>
                </a:lnTo>
                <a:lnTo>
                  <a:pt x="32206" y="110320"/>
                </a:lnTo>
                <a:lnTo>
                  <a:pt x="21672" y="101784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5" y="127254"/>
                </a:lnTo>
                <a:lnTo>
                  <a:pt x="55804" y="126117"/>
                </a:lnTo>
                <a:lnTo>
                  <a:pt x="68714" y="121613"/>
                </a:lnTo>
                <a:lnTo>
                  <a:pt x="79011" y="114563"/>
                </a:lnTo>
                <a:lnTo>
                  <a:pt x="86867" y="105918"/>
                </a:lnTo>
                <a:lnTo>
                  <a:pt x="86867" y="125730"/>
                </a:lnTo>
                <a:lnTo>
                  <a:pt x="102869" y="125730"/>
                </a:lnTo>
                <a:lnTo>
                  <a:pt x="102869" y="49530"/>
                </a:lnTo>
                <a:lnTo>
                  <a:pt x="102395" y="40939"/>
                </a:lnTo>
                <a:lnTo>
                  <a:pt x="98838" y="26491"/>
                </a:lnTo>
                <a:lnTo>
                  <a:pt x="91964" y="15065"/>
                </a:lnTo>
                <a:lnTo>
                  <a:pt x="81962" y="6768"/>
                </a:lnTo>
                <a:lnTo>
                  <a:pt x="69024" y="1710"/>
                </a:lnTo>
                <a:lnTo>
                  <a:pt x="53339" y="0"/>
                </a:lnTo>
                <a:lnTo>
                  <a:pt x="46748" y="190"/>
                </a:lnTo>
                <a:lnTo>
                  <a:pt x="33620" y="1904"/>
                </a:lnTo>
                <a:lnTo>
                  <a:pt x="21890" y="5217"/>
                </a:lnTo>
                <a:lnTo>
                  <a:pt x="10667" y="9906"/>
                </a:lnTo>
                <a:close/>
              </a:path>
              <a:path w="102870" h="127253">
                <a:moveTo>
                  <a:pt x="21672" y="101784"/>
                </a:moveTo>
                <a:lnTo>
                  <a:pt x="17525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1672" y="101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0633" y="6763511"/>
            <a:ext cx="102108" cy="126492"/>
          </a:xfrm>
          <a:custGeom>
            <a:avLst/>
            <a:gdLst/>
            <a:ahLst/>
            <a:cxnLst/>
            <a:rect l="l" t="t" r="r" b="b"/>
            <a:pathLst>
              <a:path w="102107" h="126492">
                <a:moveTo>
                  <a:pt x="17525" y="23622"/>
                </a:moveTo>
                <a:lnTo>
                  <a:pt x="17525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5" y="126492"/>
                </a:lnTo>
                <a:lnTo>
                  <a:pt x="17590" y="52918"/>
                </a:lnTo>
                <a:lnTo>
                  <a:pt x="20742" y="37957"/>
                </a:lnTo>
                <a:lnTo>
                  <a:pt x="28174" y="26563"/>
                </a:lnTo>
                <a:lnTo>
                  <a:pt x="39251" y="19309"/>
                </a:lnTo>
                <a:lnTo>
                  <a:pt x="53339" y="16764"/>
                </a:lnTo>
                <a:lnTo>
                  <a:pt x="64584" y="18580"/>
                </a:lnTo>
                <a:lnTo>
                  <a:pt x="75469" y="25717"/>
                </a:lnTo>
                <a:lnTo>
                  <a:pt x="82247" y="37556"/>
                </a:lnTo>
                <a:lnTo>
                  <a:pt x="84581" y="53340"/>
                </a:lnTo>
                <a:lnTo>
                  <a:pt x="84581" y="126492"/>
                </a:lnTo>
                <a:lnTo>
                  <a:pt x="102107" y="126492"/>
                </a:lnTo>
                <a:lnTo>
                  <a:pt x="102013" y="45716"/>
                </a:lnTo>
                <a:lnTo>
                  <a:pt x="99415" y="30368"/>
                </a:lnTo>
                <a:lnTo>
                  <a:pt x="93450" y="17706"/>
                </a:lnTo>
                <a:lnTo>
                  <a:pt x="84374" y="8147"/>
                </a:lnTo>
                <a:lnTo>
                  <a:pt x="72442" y="2106"/>
                </a:lnTo>
                <a:lnTo>
                  <a:pt x="57911" y="0"/>
                </a:lnTo>
                <a:lnTo>
                  <a:pt x="47294" y="1049"/>
                </a:lnTo>
                <a:lnTo>
                  <a:pt x="34588" y="5886"/>
                </a:lnTo>
                <a:lnTo>
                  <a:pt x="24817" y="13746"/>
                </a:lnTo>
                <a:lnTo>
                  <a:pt x="17525" y="236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9412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5051" y="38099"/>
                </a:lnTo>
                <a:lnTo>
                  <a:pt x="35051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582" y="142147"/>
                </a:lnTo>
                <a:lnTo>
                  <a:pt x="25277" y="154153"/>
                </a:lnTo>
                <a:lnTo>
                  <a:pt x="36120" y="160934"/>
                </a:lnTo>
                <a:lnTo>
                  <a:pt x="50291" y="163067"/>
                </a:lnTo>
                <a:lnTo>
                  <a:pt x="58673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50978" y="146158"/>
                </a:lnTo>
                <a:lnTo>
                  <a:pt x="39387" y="140766"/>
                </a:lnTo>
                <a:lnTo>
                  <a:pt x="35051" y="125729"/>
                </a:lnTo>
                <a:lnTo>
                  <a:pt x="35051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2282" y="6718554"/>
            <a:ext cx="18288" cy="171450"/>
          </a:xfrm>
          <a:custGeom>
            <a:avLst/>
            <a:gdLst/>
            <a:ahLst/>
            <a:cxnLst/>
            <a:rect l="l" t="t" r="r" b="b"/>
            <a:pathLst>
              <a:path w="18288" h="171450">
                <a:moveTo>
                  <a:pt x="18287" y="48005"/>
                </a:moveTo>
                <a:lnTo>
                  <a:pt x="761" y="48005"/>
                </a:lnTo>
                <a:lnTo>
                  <a:pt x="761" y="171449"/>
                </a:lnTo>
                <a:lnTo>
                  <a:pt x="18287" y="171449"/>
                </a:lnTo>
                <a:lnTo>
                  <a:pt x="18287" y="48005"/>
                </a:lnTo>
                <a:close/>
              </a:path>
              <a:path w="18288" h="171450">
                <a:moveTo>
                  <a:pt x="19811" y="0"/>
                </a:moveTo>
                <a:lnTo>
                  <a:pt x="0" y="0"/>
                </a:lnTo>
                <a:lnTo>
                  <a:pt x="0" y="20573"/>
                </a:lnTo>
                <a:lnTo>
                  <a:pt x="19811" y="20573"/>
                </a:lnTo>
                <a:lnTo>
                  <a:pt x="198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61807" y="6766559"/>
            <a:ext cx="0" cy="123444"/>
          </a:xfrm>
          <a:custGeom>
            <a:avLst/>
            <a:gdLst/>
            <a:ahLst/>
            <a:cxnLst/>
            <a:rect l="l" t="t" r="r" b="b"/>
            <a:pathLst>
              <a:path h="123444">
                <a:moveTo>
                  <a:pt x="0" y="0"/>
                </a:moveTo>
                <a:lnTo>
                  <a:pt x="0" y="123444"/>
                </a:lnTo>
              </a:path>
            </a:pathLst>
          </a:custGeom>
          <a:ln w="1879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4098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3662" y="6223"/>
                </a:moveTo>
                <a:lnTo>
                  <a:pt x="22426" y="13816"/>
                </a:lnTo>
                <a:lnTo>
                  <a:pt x="13111" y="23867"/>
                </a:lnTo>
                <a:lnTo>
                  <a:pt x="6047" y="35976"/>
                </a:lnTo>
                <a:lnTo>
                  <a:pt x="1567" y="49743"/>
                </a:lnTo>
                <a:lnTo>
                  <a:pt x="0" y="64770"/>
                </a:lnTo>
                <a:lnTo>
                  <a:pt x="1335" y="78204"/>
                </a:lnTo>
                <a:lnTo>
                  <a:pt x="5600" y="91880"/>
                </a:lnTo>
                <a:lnTo>
                  <a:pt x="12473" y="104150"/>
                </a:lnTo>
                <a:lnTo>
                  <a:pt x="21625" y="114534"/>
                </a:lnTo>
                <a:lnTo>
                  <a:pt x="32722" y="122549"/>
                </a:lnTo>
                <a:lnTo>
                  <a:pt x="45436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773" y="93726"/>
                </a:lnTo>
                <a:lnTo>
                  <a:pt x="94857" y="95732"/>
                </a:lnTo>
                <a:lnTo>
                  <a:pt x="85068" y="103956"/>
                </a:lnTo>
                <a:lnTo>
                  <a:pt x="73515" y="109794"/>
                </a:lnTo>
                <a:lnTo>
                  <a:pt x="60197" y="112014"/>
                </a:lnTo>
                <a:lnTo>
                  <a:pt x="60017" y="112013"/>
                </a:lnTo>
                <a:lnTo>
                  <a:pt x="46559" y="109539"/>
                </a:lnTo>
                <a:lnTo>
                  <a:pt x="34891" y="102779"/>
                </a:lnTo>
                <a:lnTo>
                  <a:pt x="25703" y="92532"/>
                </a:lnTo>
                <a:lnTo>
                  <a:pt x="19685" y="79596"/>
                </a:lnTo>
                <a:lnTo>
                  <a:pt x="17525" y="64770"/>
                </a:lnTo>
                <a:lnTo>
                  <a:pt x="17534" y="63746"/>
                </a:lnTo>
                <a:lnTo>
                  <a:pt x="19825" y="48436"/>
                </a:lnTo>
                <a:lnTo>
                  <a:pt x="25759" y="35303"/>
                </a:lnTo>
                <a:lnTo>
                  <a:pt x="34738" y="25050"/>
                </a:lnTo>
                <a:lnTo>
                  <a:pt x="46163" y="18381"/>
                </a:lnTo>
                <a:lnTo>
                  <a:pt x="59435" y="16002"/>
                </a:lnTo>
                <a:lnTo>
                  <a:pt x="62287" y="16085"/>
                </a:lnTo>
                <a:lnTo>
                  <a:pt x="75145" y="18997"/>
                </a:lnTo>
                <a:lnTo>
                  <a:pt x="85758" y="25553"/>
                </a:lnTo>
                <a:lnTo>
                  <a:pt x="95249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488" y="1488"/>
                </a:lnTo>
                <a:lnTo>
                  <a:pt x="33662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48878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84692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2999" y="6223"/>
                </a:moveTo>
                <a:lnTo>
                  <a:pt x="21781" y="13816"/>
                </a:lnTo>
                <a:lnTo>
                  <a:pt x="12624" y="23867"/>
                </a:lnTo>
                <a:lnTo>
                  <a:pt x="5776" y="35976"/>
                </a:lnTo>
                <a:lnTo>
                  <a:pt x="1485" y="49743"/>
                </a:lnTo>
                <a:lnTo>
                  <a:pt x="0" y="64770"/>
                </a:lnTo>
                <a:lnTo>
                  <a:pt x="1265" y="78204"/>
                </a:lnTo>
                <a:lnTo>
                  <a:pt x="5345" y="91880"/>
                </a:lnTo>
                <a:lnTo>
                  <a:pt x="12003" y="104150"/>
                </a:lnTo>
                <a:lnTo>
                  <a:pt x="20988" y="114534"/>
                </a:lnTo>
                <a:lnTo>
                  <a:pt x="32055" y="122549"/>
                </a:lnTo>
                <a:lnTo>
                  <a:pt x="44953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011" y="93726"/>
                </a:lnTo>
                <a:lnTo>
                  <a:pt x="94551" y="95273"/>
                </a:lnTo>
                <a:lnTo>
                  <a:pt x="84900" y="103709"/>
                </a:lnTo>
                <a:lnTo>
                  <a:pt x="73545" y="109721"/>
                </a:lnTo>
                <a:lnTo>
                  <a:pt x="60197" y="112014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16763" y="64770"/>
                </a:lnTo>
                <a:lnTo>
                  <a:pt x="16786" y="63124"/>
                </a:lnTo>
                <a:lnTo>
                  <a:pt x="19202" y="47996"/>
                </a:lnTo>
                <a:lnTo>
                  <a:pt x="25226" y="35031"/>
                </a:lnTo>
                <a:lnTo>
                  <a:pt x="34306" y="24918"/>
                </a:lnTo>
                <a:lnTo>
                  <a:pt x="45893" y="18345"/>
                </a:lnTo>
                <a:lnTo>
                  <a:pt x="59435" y="16002"/>
                </a:lnTo>
                <a:lnTo>
                  <a:pt x="61464" y="16047"/>
                </a:lnTo>
                <a:lnTo>
                  <a:pt x="74382" y="18836"/>
                </a:lnTo>
                <a:lnTo>
                  <a:pt x="85193" y="25417"/>
                </a:lnTo>
                <a:lnTo>
                  <a:pt x="94487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031" y="1488"/>
                </a:lnTo>
                <a:lnTo>
                  <a:pt x="32999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0422" y="6763512"/>
            <a:ext cx="121920" cy="129539"/>
          </a:xfrm>
          <a:custGeom>
            <a:avLst/>
            <a:gdLst/>
            <a:ahLst/>
            <a:cxnLst/>
            <a:rect l="l" t="t" r="r" b="b"/>
            <a:pathLst>
              <a:path w="121920" h="129540">
                <a:moveTo>
                  <a:pt x="60198" y="0"/>
                </a:moveTo>
                <a:lnTo>
                  <a:pt x="46503" y="1601"/>
                </a:lnTo>
                <a:lnTo>
                  <a:pt x="33591" y="6407"/>
                </a:lnTo>
                <a:lnTo>
                  <a:pt x="22329" y="14025"/>
                </a:lnTo>
                <a:lnTo>
                  <a:pt x="13027" y="24063"/>
                </a:lnTo>
                <a:lnTo>
                  <a:pt x="5997" y="36128"/>
                </a:lnTo>
                <a:lnTo>
                  <a:pt x="19345" y="47559"/>
                </a:lnTo>
                <a:lnTo>
                  <a:pt x="25459" y="34761"/>
                </a:lnTo>
                <a:lnTo>
                  <a:pt x="34641" y="24788"/>
                </a:lnTo>
                <a:lnTo>
                  <a:pt x="46389" y="18310"/>
                </a:lnTo>
                <a:lnTo>
                  <a:pt x="60198" y="16001"/>
                </a:lnTo>
                <a:lnTo>
                  <a:pt x="62267" y="16050"/>
                </a:lnTo>
                <a:lnTo>
                  <a:pt x="75813" y="18992"/>
                </a:lnTo>
                <a:lnTo>
                  <a:pt x="87227" y="26008"/>
                </a:lnTo>
                <a:lnTo>
                  <a:pt x="96004" y="36424"/>
                </a:lnTo>
                <a:lnTo>
                  <a:pt x="101641" y="49569"/>
                </a:lnTo>
                <a:lnTo>
                  <a:pt x="103632" y="64769"/>
                </a:lnTo>
                <a:lnTo>
                  <a:pt x="103626" y="65586"/>
                </a:lnTo>
                <a:lnTo>
                  <a:pt x="101430" y="80221"/>
                </a:lnTo>
                <a:lnTo>
                  <a:pt x="95565" y="92961"/>
                </a:lnTo>
                <a:lnTo>
                  <a:pt x="86454" y="103026"/>
                </a:lnTo>
                <a:lnTo>
                  <a:pt x="74523" y="109637"/>
                </a:lnTo>
                <a:lnTo>
                  <a:pt x="60198" y="112013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5522" y="92593"/>
                </a:lnTo>
                <a:lnTo>
                  <a:pt x="12246" y="104738"/>
                </a:lnTo>
                <a:lnTo>
                  <a:pt x="21306" y="114938"/>
                </a:lnTo>
                <a:lnTo>
                  <a:pt x="32471" y="122761"/>
                </a:lnTo>
                <a:lnTo>
                  <a:pt x="45512" y="127773"/>
                </a:lnTo>
                <a:lnTo>
                  <a:pt x="60198" y="129539"/>
                </a:lnTo>
                <a:lnTo>
                  <a:pt x="60880" y="129536"/>
                </a:lnTo>
                <a:lnTo>
                  <a:pt x="75426" y="127615"/>
                </a:lnTo>
                <a:lnTo>
                  <a:pt x="88488" y="122488"/>
                </a:lnTo>
                <a:lnTo>
                  <a:pt x="99791" y="114611"/>
                </a:lnTo>
                <a:lnTo>
                  <a:pt x="109061" y="104444"/>
                </a:lnTo>
                <a:lnTo>
                  <a:pt x="116021" y="92442"/>
                </a:lnTo>
                <a:lnTo>
                  <a:pt x="120399" y="79065"/>
                </a:lnTo>
                <a:lnTo>
                  <a:pt x="121920" y="64769"/>
                </a:lnTo>
                <a:lnTo>
                  <a:pt x="121916" y="64087"/>
                </a:lnTo>
                <a:lnTo>
                  <a:pt x="120262" y="49359"/>
                </a:lnTo>
                <a:lnTo>
                  <a:pt x="115763" y="35857"/>
                </a:lnTo>
                <a:lnTo>
                  <a:pt x="108692" y="23960"/>
                </a:lnTo>
                <a:lnTo>
                  <a:pt x="99326" y="14046"/>
                </a:lnTo>
                <a:lnTo>
                  <a:pt x="87939" y="6495"/>
                </a:lnTo>
                <a:lnTo>
                  <a:pt x="74804" y="1687"/>
                </a:lnTo>
                <a:lnTo>
                  <a:pt x="60198" y="0"/>
                </a:lnTo>
                <a:close/>
              </a:path>
              <a:path w="121920" h="129540">
                <a:moveTo>
                  <a:pt x="5522" y="92593"/>
                </a:moveTo>
                <a:lnTo>
                  <a:pt x="18967" y="79484"/>
                </a:lnTo>
                <a:lnTo>
                  <a:pt x="16764" y="64769"/>
                </a:lnTo>
                <a:lnTo>
                  <a:pt x="16805" y="62508"/>
                </a:lnTo>
                <a:lnTo>
                  <a:pt x="19345" y="47559"/>
                </a:lnTo>
                <a:lnTo>
                  <a:pt x="5997" y="36128"/>
                </a:lnTo>
                <a:lnTo>
                  <a:pt x="1551" y="49828"/>
                </a:lnTo>
                <a:lnTo>
                  <a:pt x="0" y="64769"/>
                </a:lnTo>
                <a:lnTo>
                  <a:pt x="1363" y="78937"/>
                </a:lnTo>
                <a:lnTo>
                  <a:pt x="5522" y="925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63584" y="6763511"/>
            <a:ext cx="177546" cy="126492"/>
          </a:xfrm>
          <a:custGeom>
            <a:avLst/>
            <a:gdLst/>
            <a:ahLst/>
            <a:cxnLst/>
            <a:rect l="l" t="t" r="r" b="b"/>
            <a:pathLst>
              <a:path w="177546" h="126492">
                <a:moveTo>
                  <a:pt x="17526" y="22860"/>
                </a:moveTo>
                <a:lnTo>
                  <a:pt x="17526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6" y="126492"/>
                </a:lnTo>
                <a:lnTo>
                  <a:pt x="17526" y="55626"/>
                </a:lnTo>
                <a:lnTo>
                  <a:pt x="19975" y="39883"/>
                </a:lnTo>
                <a:lnTo>
                  <a:pt x="26776" y="27609"/>
                </a:lnTo>
                <a:lnTo>
                  <a:pt x="37143" y="19618"/>
                </a:lnTo>
                <a:lnTo>
                  <a:pt x="50292" y="16764"/>
                </a:lnTo>
                <a:lnTo>
                  <a:pt x="60014" y="18173"/>
                </a:lnTo>
                <a:lnTo>
                  <a:pt x="70765" y="24800"/>
                </a:lnTo>
                <a:lnTo>
                  <a:pt x="77609" y="36611"/>
                </a:lnTo>
                <a:lnTo>
                  <a:pt x="80010" y="53340"/>
                </a:lnTo>
                <a:lnTo>
                  <a:pt x="80010" y="126492"/>
                </a:lnTo>
                <a:lnTo>
                  <a:pt x="96774" y="126492"/>
                </a:lnTo>
                <a:lnTo>
                  <a:pt x="96774" y="54102"/>
                </a:lnTo>
                <a:lnTo>
                  <a:pt x="98997" y="38936"/>
                </a:lnTo>
                <a:lnTo>
                  <a:pt x="105901" y="26720"/>
                </a:lnTo>
                <a:lnTo>
                  <a:pt x="116439" y="19278"/>
                </a:lnTo>
                <a:lnTo>
                  <a:pt x="129539" y="16764"/>
                </a:lnTo>
                <a:lnTo>
                  <a:pt x="140784" y="18423"/>
                </a:lnTo>
                <a:lnTo>
                  <a:pt x="151669" y="25180"/>
                </a:lnTo>
                <a:lnTo>
                  <a:pt x="158447" y="36902"/>
                </a:lnTo>
                <a:lnTo>
                  <a:pt x="160782" y="53340"/>
                </a:lnTo>
                <a:lnTo>
                  <a:pt x="160782" y="126492"/>
                </a:lnTo>
                <a:lnTo>
                  <a:pt x="177546" y="126492"/>
                </a:lnTo>
                <a:lnTo>
                  <a:pt x="177451" y="45625"/>
                </a:lnTo>
                <a:lnTo>
                  <a:pt x="174853" y="30054"/>
                </a:lnTo>
                <a:lnTo>
                  <a:pt x="168888" y="17385"/>
                </a:lnTo>
                <a:lnTo>
                  <a:pt x="159812" y="7940"/>
                </a:lnTo>
                <a:lnTo>
                  <a:pt x="147880" y="2038"/>
                </a:lnTo>
                <a:lnTo>
                  <a:pt x="133350" y="0"/>
                </a:lnTo>
                <a:lnTo>
                  <a:pt x="122493" y="1177"/>
                </a:lnTo>
                <a:lnTo>
                  <a:pt x="110209" y="6068"/>
                </a:lnTo>
                <a:lnTo>
                  <a:pt x="100287" y="13871"/>
                </a:lnTo>
                <a:lnTo>
                  <a:pt x="92202" y="23622"/>
                </a:lnTo>
                <a:lnTo>
                  <a:pt x="89569" y="18423"/>
                </a:lnTo>
                <a:lnTo>
                  <a:pt x="81385" y="8984"/>
                </a:lnTo>
                <a:lnTo>
                  <a:pt x="69744" y="2445"/>
                </a:lnTo>
                <a:lnTo>
                  <a:pt x="54864" y="0"/>
                </a:lnTo>
                <a:lnTo>
                  <a:pt x="47860" y="518"/>
                </a:lnTo>
                <a:lnTo>
                  <a:pt x="34908" y="4964"/>
                </a:lnTo>
                <a:lnTo>
                  <a:pt x="25057" y="12857"/>
                </a:lnTo>
                <a:lnTo>
                  <a:pt x="17526" y="228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731" y="2379662"/>
            <a:ext cx="7437554" cy="3713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5">
              <a:lnSpc>
                <a:spcPts val="2965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6583680"/>
            <a:ext cx="8538972" cy="481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62000" y="578103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2000" y="1852929"/>
            <a:ext cx="8534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9" y="6553842"/>
            <a:ext cx="8504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57" y="6689669"/>
            <a:ext cx="2347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D2709F0A-71BE-4194-B325-E5332CC9106B}"/>
              </a:ext>
            </a:extLst>
          </p:cNvPr>
          <p:cNvSpPr txBox="1"/>
          <p:nvPr/>
        </p:nvSpPr>
        <p:spPr>
          <a:xfrm>
            <a:off x="993902" y="1434020"/>
            <a:ext cx="6071361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lang="en-US" sz="2800" b="1" spc="0" dirty="0">
                <a:solidFill>
                  <a:srgbClr val="7E7E7E"/>
                </a:solidFill>
                <a:latin typeface="Arial"/>
                <a:cs typeface="Arial"/>
              </a:rPr>
              <a:t>KEY POINTS: BUSINESS DISTRICT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A1F4C-C46A-425E-AC7D-68188752D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9067800" cy="51294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650,000m</a:t>
            </a:r>
            <a:r>
              <a:rPr lang="en-US" sz="3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Of Land Available For Development / Co-development.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Eko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Boulevard – 2 Kilometers Long, 60 Meters Wide.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With  a F.A.R. Of 6 The Potential For Residential &amp; Office Development Is Around 3.9 Million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Sqm</a:t>
            </a:r>
            <a:endParaRPr lang="fr-FR" sz="3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9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762000" y="3048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000" y="1579626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8534400" y="0"/>
                </a:moveTo>
                <a:lnTo>
                  <a:pt x="0" y="0"/>
                </a:lnTo>
              </a:path>
            </a:pathLst>
          </a:custGeom>
          <a:ln w="4317">
            <a:solidFill>
              <a:srgbClr val="7F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68006" y="330708"/>
            <a:ext cx="1738122" cy="123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0454" y="6765035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0386" y="125730"/>
                </a:moveTo>
                <a:lnTo>
                  <a:pt x="55626" y="125730"/>
                </a:lnTo>
                <a:lnTo>
                  <a:pt x="86868" y="27432"/>
                </a:lnTo>
                <a:lnTo>
                  <a:pt x="118872" y="125730"/>
                </a:lnTo>
                <a:lnTo>
                  <a:pt x="134112" y="125730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4"/>
                </a:lnTo>
                <a:lnTo>
                  <a:pt x="94488" y="0"/>
                </a:lnTo>
                <a:lnTo>
                  <a:pt x="80772" y="0"/>
                </a:lnTo>
                <a:lnTo>
                  <a:pt x="48768" y="100584"/>
                </a:lnTo>
                <a:lnTo>
                  <a:pt x="18288" y="1524"/>
                </a:lnTo>
                <a:lnTo>
                  <a:pt x="0" y="1524"/>
                </a:lnTo>
                <a:lnTo>
                  <a:pt x="40386" y="125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478" y="6765036"/>
            <a:ext cx="176022" cy="125730"/>
          </a:xfrm>
          <a:custGeom>
            <a:avLst/>
            <a:gdLst/>
            <a:ahLst/>
            <a:cxnLst/>
            <a:rect l="l" t="t" r="r" b="b"/>
            <a:pathLst>
              <a:path w="176022" h="125729">
                <a:moveTo>
                  <a:pt x="49529" y="100583"/>
                </a:moveTo>
                <a:lnTo>
                  <a:pt x="19049" y="1523"/>
                </a:lnTo>
                <a:lnTo>
                  <a:pt x="0" y="1523"/>
                </a:lnTo>
                <a:lnTo>
                  <a:pt x="41147" y="125729"/>
                </a:lnTo>
                <a:lnTo>
                  <a:pt x="56387" y="125729"/>
                </a:lnTo>
                <a:lnTo>
                  <a:pt x="88391" y="27431"/>
                </a:lnTo>
                <a:lnTo>
                  <a:pt x="119633" y="125729"/>
                </a:lnTo>
                <a:lnTo>
                  <a:pt x="134873" y="125729"/>
                </a:lnTo>
                <a:lnTo>
                  <a:pt x="176021" y="1523"/>
                </a:lnTo>
                <a:lnTo>
                  <a:pt x="158495" y="1523"/>
                </a:lnTo>
                <a:lnTo>
                  <a:pt x="127253" y="100583"/>
                </a:lnTo>
                <a:lnTo>
                  <a:pt x="96011" y="0"/>
                </a:lnTo>
                <a:lnTo>
                  <a:pt x="80009" y="0"/>
                </a:lnTo>
                <a:lnTo>
                  <a:pt x="49529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5263" y="6765036"/>
            <a:ext cx="175260" cy="125730"/>
          </a:xfrm>
          <a:custGeom>
            <a:avLst/>
            <a:gdLst/>
            <a:ahLst/>
            <a:cxnLst/>
            <a:rect l="l" t="t" r="r" b="b"/>
            <a:pathLst>
              <a:path w="175259" h="125729">
                <a:moveTo>
                  <a:pt x="48768" y="100583"/>
                </a:moveTo>
                <a:lnTo>
                  <a:pt x="18288" y="1523"/>
                </a:lnTo>
                <a:lnTo>
                  <a:pt x="0" y="1523"/>
                </a:lnTo>
                <a:lnTo>
                  <a:pt x="41148" y="125729"/>
                </a:lnTo>
                <a:lnTo>
                  <a:pt x="56388" y="125729"/>
                </a:lnTo>
                <a:lnTo>
                  <a:pt x="88392" y="27431"/>
                </a:lnTo>
                <a:lnTo>
                  <a:pt x="119634" y="125729"/>
                </a:lnTo>
                <a:lnTo>
                  <a:pt x="134112" y="125729"/>
                </a:lnTo>
                <a:lnTo>
                  <a:pt x="175260" y="1523"/>
                </a:lnTo>
                <a:lnTo>
                  <a:pt x="156972" y="1523"/>
                </a:lnTo>
                <a:lnTo>
                  <a:pt x="126492" y="100583"/>
                </a:lnTo>
                <a:lnTo>
                  <a:pt x="95250" y="0"/>
                </a:lnTo>
                <a:lnTo>
                  <a:pt x="80772" y="0"/>
                </a:lnTo>
                <a:lnTo>
                  <a:pt x="48768" y="1005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2622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7674" y="6763511"/>
            <a:ext cx="111252" cy="129539"/>
          </a:xfrm>
          <a:custGeom>
            <a:avLst/>
            <a:gdLst/>
            <a:ahLst/>
            <a:cxnLst/>
            <a:rect l="l" t="t" r="r" b="b"/>
            <a:pathLst>
              <a:path w="111251" h="129540">
                <a:moveTo>
                  <a:pt x="93461" y="15372"/>
                </a:moveTo>
                <a:lnTo>
                  <a:pt x="83145" y="7112"/>
                </a:lnTo>
                <a:lnTo>
                  <a:pt x="70743" y="1848"/>
                </a:lnTo>
                <a:lnTo>
                  <a:pt x="56388" y="0"/>
                </a:lnTo>
                <a:lnTo>
                  <a:pt x="45680" y="1045"/>
                </a:lnTo>
                <a:lnTo>
                  <a:pt x="32893" y="5392"/>
                </a:lnTo>
                <a:lnTo>
                  <a:pt x="21801" y="12761"/>
                </a:lnTo>
                <a:lnTo>
                  <a:pt x="12684" y="22767"/>
                </a:lnTo>
                <a:lnTo>
                  <a:pt x="56388" y="15240"/>
                </a:lnTo>
                <a:lnTo>
                  <a:pt x="62112" y="15675"/>
                </a:lnTo>
                <a:lnTo>
                  <a:pt x="74973" y="20591"/>
                </a:lnTo>
                <a:lnTo>
                  <a:pt x="84511" y="29977"/>
                </a:lnTo>
                <a:lnTo>
                  <a:pt x="90562" y="42580"/>
                </a:lnTo>
                <a:lnTo>
                  <a:pt x="92964" y="57150"/>
                </a:lnTo>
                <a:lnTo>
                  <a:pt x="0" y="64770"/>
                </a:lnTo>
                <a:lnTo>
                  <a:pt x="1267" y="78816"/>
                </a:lnTo>
                <a:lnTo>
                  <a:pt x="5544" y="93145"/>
                </a:lnTo>
                <a:lnTo>
                  <a:pt x="12461" y="105499"/>
                </a:lnTo>
                <a:lnTo>
                  <a:pt x="21626" y="115596"/>
                </a:lnTo>
                <a:lnTo>
                  <a:pt x="32644" y="123155"/>
                </a:lnTo>
                <a:lnTo>
                  <a:pt x="45125" y="127897"/>
                </a:lnTo>
                <a:lnTo>
                  <a:pt x="58674" y="129539"/>
                </a:lnTo>
                <a:lnTo>
                  <a:pt x="62596" y="129416"/>
                </a:lnTo>
                <a:lnTo>
                  <a:pt x="76003" y="126938"/>
                </a:lnTo>
                <a:lnTo>
                  <a:pt x="87671" y="121764"/>
                </a:lnTo>
                <a:lnTo>
                  <a:pt x="98014" y="114541"/>
                </a:lnTo>
                <a:lnTo>
                  <a:pt x="107442" y="105918"/>
                </a:lnTo>
                <a:lnTo>
                  <a:pt x="96012" y="95250"/>
                </a:lnTo>
                <a:lnTo>
                  <a:pt x="94201" y="97147"/>
                </a:lnTo>
                <a:lnTo>
                  <a:pt x="84347" y="105455"/>
                </a:lnTo>
                <a:lnTo>
                  <a:pt x="73039" y="110852"/>
                </a:lnTo>
                <a:lnTo>
                  <a:pt x="59436" y="112775"/>
                </a:lnTo>
                <a:lnTo>
                  <a:pt x="50990" y="111987"/>
                </a:lnTo>
                <a:lnTo>
                  <a:pt x="38672" y="107481"/>
                </a:lnTo>
                <a:lnTo>
                  <a:pt x="28561" y="99064"/>
                </a:lnTo>
                <a:lnTo>
                  <a:pt x="21489" y="86828"/>
                </a:lnTo>
                <a:lnTo>
                  <a:pt x="18288" y="70866"/>
                </a:lnTo>
                <a:lnTo>
                  <a:pt x="111252" y="70866"/>
                </a:lnTo>
                <a:lnTo>
                  <a:pt x="111252" y="65532"/>
                </a:lnTo>
                <a:lnTo>
                  <a:pt x="110535" y="53931"/>
                </a:lnTo>
                <a:lnTo>
                  <a:pt x="107291" y="39202"/>
                </a:lnTo>
                <a:lnTo>
                  <a:pt x="101554" y="26209"/>
                </a:lnTo>
                <a:lnTo>
                  <a:pt x="93461" y="15372"/>
                </a:lnTo>
                <a:close/>
              </a:path>
              <a:path w="111251" h="129540">
                <a:moveTo>
                  <a:pt x="92964" y="57150"/>
                </a:moveTo>
                <a:lnTo>
                  <a:pt x="18288" y="57150"/>
                </a:lnTo>
                <a:lnTo>
                  <a:pt x="19188" y="49838"/>
                </a:lnTo>
                <a:lnTo>
                  <a:pt x="23926" y="35783"/>
                </a:lnTo>
                <a:lnTo>
                  <a:pt x="32048" y="24851"/>
                </a:lnTo>
                <a:lnTo>
                  <a:pt x="43041" y="17763"/>
                </a:lnTo>
                <a:lnTo>
                  <a:pt x="56388" y="15240"/>
                </a:lnTo>
                <a:lnTo>
                  <a:pt x="12684" y="22767"/>
                </a:lnTo>
                <a:lnTo>
                  <a:pt x="5824" y="35027"/>
                </a:lnTo>
                <a:lnTo>
                  <a:pt x="1503" y="49156"/>
                </a:lnTo>
                <a:lnTo>
                  <a:pt x="0" y="64770"/>
                </a:lnTo>
                <a:lnTo>
                  <a:pt x="92964" y="571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9406" y="6715506"/>
            <a:ext cx="103632" cy="174498"/>
          </a:xfrm>
          <a:custGeom>
            <a:avLst/>
            <a:gdLst/>
            <a:ahLst/>
            <a:cxnLst/>
            <a:rect l="l" t="t" r="r" b="b"/>
            <a:pathLst>
              <a:path w="103631" h="174498">
                <a:moveTo>
                  <a:pt x="52577" y="103632"/>
                </a:moveTo>
                <a:lnTo>
                  <a:pt x="102107" y="51054"/>
                </a:lnTo>
                <a:lnTo>
                  <a:pt x="80771" y="51054"/>
                </a:lnTo>
                <a:lnTo>
                  <a:pt x="17525" y="119634"/>
                </a:lnTo>
                <a:lnTo>
                  <a:pt x="17525" y="3048"/>
                </a:lnTo>
                <a:lnTo>
                  <a:pt x="0" y="3048"/>
                </a:lnTo>
                <a:lnTo>
                  <a:pt x="0" y="174498"/>
                </a:lnTo>
                <a:lnTo>
                  <a:pt x="17525" y="174498"/>
                </a:lnTo>
                <a:lnTo>
                  <a:pt x="17525" y="141732"/>
                </a:lnTo>
                <a:lnTo>
                  <a:pt x="41147" y="116586"/>
                </a:lnTo>
                <a:lnTo>
                  <a:pt x="82295" y="174498"/>
                </a:lnTo>
                <a:lnTo>
                  <a:pt x="103631" y="174498"/>
                </a:lnTo>
                <a:lnTo>
                  <a:pt x="52577" y="103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4468" y="6763512"/>
            <a:ext cx="109709" cy="129539"/>
          </a:xfrm>
          <a:custGeom>
            <a:avLst/>
            <a:gdLst/>
            <a:ahLst/>
            <a:cxnLst/>
            <a:rect l="l" t="t" r="r" b="b"/>
            <a:pathLst>
              <a:path w="109709" h="129540">
                <a:moveTo>
                  <a:pt x="61722" y="0"/>
                </a:moveTo>
                <a:lnTo>
                  <a:pt x="46493" y="1838"/>
                </a:lnTo>
                <a:lnTo>
                  <a:pt x="33431" y="6778"/>
                </a:lnTo>
                <a:lnTo>
                  <a:pt x="22128" y="14443"/>
                </a:lnTo>
                <a:lnTo>
                  <a:pt x="12858" y="24453"/>
                </a:lnTo>
                <a:lnTo>
                  <a:pt x="5898" y="36431"/>
                </a:lnTo>
                <a:lnTo>
                  <a:pt x="35833" y="24788"/>
                </a:lnTo>
                <a:lnTo>
                  <a:pt x="47625" y="18310"/>
                </a:lnTo>
                <a:lnTo>
                  <a:pt x="61722" y="16001"/>
                </a:lnTo>
                <a:lnTo>
                  <a:pt x="63672" y="16050"/>
                </a:lnTo>
                <a:lnTo>
                  <a:pt x="109709" y="24219"/>
                </a:lnTo>
                <a:lnTo>
                  <a:pt x="100414" y="14202"/>
                </a:lnTo>
                <a:lnTo>
                  <a:pt x="89123" y="6569"/>
                </a:lnTo>
                <a:lnTo>
                  <a:pt x="76128" y="1706"/>
                </a:lnTo>
                <a:lnTo>
                  <a:pt x="61722" y="0"/>
                </a:lnTo>
                <a:close/>
              </a:path>
              <a:path w="109709" h="129540">
                <a:moveTo>
                  <a:pt x="97106" y="36424"/>
                </a:moveTo>
                <a:lnTo>
                  <a:pt x="103025" y="49569"/>
                </a:lnTo>
                <a:lnTo>
                  <a:pt x="105156" y="64769"/>
                </a:lnTo>
                <a:lnTo>
                  <a:pt x="105150" y="65586"/>
                </a:lnTo>
                <a:lnTo>
                  <a:pt x="102954" y="80221"/>
                </a:lnTo>
                <a:lnTo>
                  <a:pt x="97089" y="92961"/>
                </a:lnTo>
                <a:lnTo>
                  <a:pt x="87978" y="103026"/>
                </a:lnTo>
                <a:lnTo>
                  <a:pt x="76047" y="109637"/>
                </a:lnTo>
                <a:lnTo>
                  <a:pt x="61722" y="112013"/>
                </a:lnTo>
                <a:lnTo>
                  <a:pt x="60930" y="112006"/>
                </a:lnTo>
                <a:lnTo>
                  <a:pt x="46996" y="109385"/>
                </a:lnTo>
                <a:lnTo>
                  <a:pt x="35233" y="102571"/>
                </a:lnTo>
                <a:lnTo>
                  <a:pt x="26173" y="92344"/>
                </a:lnTo>
                <a:lnTo>
                  <a:pt x="20348" y="79484"/>
                </a:lnTo>
                <a:lnTo>
                  <a:pt x="18288" y="64769"/>
                </a:lnTo>
                <a:lnTo>
                  <a:pt x="18328" y="62508"/>
                </a:lnTo>
                <a:lnTo>
                  <a:pt x="20781" y="47559"/>
                </a:lnTo>
                <a:lnTo>
                  <a:pt x="26751" y="34761"/>
                </a:lnTo>
                <a:lnTo>
                  <a:pt x="35833" y="24788"/>
                </a:lnTo>
                <a:lnTo>
                  <a:pt x="5898" y="36431"/>
                </a:lnTo>
                <a:lnTo>
                  <a:pt x="1520" y="49996"/>
                </a:lnTo>
                <a:lnTo>
                  <a:pt x="0" y="64769"/>
                </a:lnTo>
                <a:lnTo>
                  <a:pt x="3" y="65438"/>
                </a:lnTo>
                <a:lnTo>
                  <a:pt x="1657" y="79934"/>
                </a:lnTo>
                <a:lnTo>
                  <a:pt x="6156" y="93348"/>
                </a:lnTo>
                <a:lnTo>
                  <a:pt x="13227" y="105261"/>
                </a:lnTo>
                <a:lnTo>
                  <a:pt x="22593" y="115255"/>
                </a:lnTo>
                <a:lnTo>
                  <a:pt x="33980" y="122912"/>
                </a:lnTo>
                <a:lnTo>
                  <a:pt x="47115" y="127813"/>
                </a:lnTo>
                <a:lnTo>
                  <a:pt x="61722" y="129539"/>
                </a:lnTo>
                <a:lnTo>
                  <a:pt x="75937" y="127740"/>
                </a:lnTo>
                <a:lnTo>
                  <a:pt x="88833" y="122680"/>
                </a:lnTo>
                <a:lnTo>
                  <a:pt x="100132" y="114825"/>
                </a:lnTo>
                <a:lnTo>
                  <a:pt x="109498" y="104641"/>
                </a:lnTo>
                <a:lnTo>
                  <a:pt x="116600" y="92593"/>
                </a:lnTo>
                <a:lnTo>
                  <a:pt x="121106" y="79147"/>
                </a:lnTo>
                <a:lnTo>
                  <a:pt x="122682" y="64769"/>
                </a:lnTo>
                <a:lnTo>
                  <a:pt x="121135" y="49861"/>
                </a:lnTo>
                <a:lnTo>
                  <a:pt x="116713" y="36234"/>
                </a:lnTo>
                <a:lnTo>
                  <a:pt x="109709" y="24219"/>
                </a:lnTo>
                <a:lnTo>
                  <a:pt x="63672" y="16050"/>
                </a:lnTo>
                <a:lnTo>
                  <a:pt x="76723" y="18992"/>
                </a:lnTo>
                <a:lnTo>
                  <a:pt x="88103" y="26008"/>
                </a:lnTo>
                <a:lnTo>
                  <a:pt x="97106" y="364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9247" y="6764274"/>
            <a:ext cx="102870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8" y="9906"/>
                </a:moveTo>
                <a:lnTo>
                  <a:pt x="16002" y="25146"/>
                </a:lnTo>
                <a:lnTo>
                  <a:pt x="26621" y="20995"/>
                </a:lnTo>
                <a:lnTo>
                  <a:pt x="38602" y="17435"/>
                </a:lnTo>
                <a:lnTo>
                  <a:pt x="51816" y="16002"/>
                </a:lnTo>
                <a:lnTo>
                  <a:pt x="64434" y="17572"/>
                </a:lnTo>
                <a:lnTo>
                  <a:pt x="76460" y="23700"/>
                </a:lnTo>
                <a:lnTo>
                  <a:pt x="84156" y="34380"/>
                </a:lnTo>
                <a:lnTo>
                  <a:pt x="86868" y="49530"/>
                </a:lnTo>
                <a:lnTo>
                  <a:pt x="86868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2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8288" y="88392"/>
                </a:lnTo>
                <a:lnTo>
                  <a:pt x="18635" y="83928"/>
                </a:lnTo>
                <a:lnTo>
                  <a:pt x="23740" y="72671"/>
                </a:lnTo>
                <a:lnTo>
                  <a:pt x="34841" y="65195"/>
                </a:lnTo>
                <a:lnTo>
                  <a:pt x="51816" y="62484"/>
                </a:lnTo>
                <a:lnTo>
                  <a:pt x="63416" y="63000"/>
                </a:lnTo>
                <a:lnTo>
                  <a:pt x="76127" y="64906"/>
                </a:lnTo>
                <a:lnTo>
                  <a:pt x="86868" y="67818"/>
                </a:lnTo>
                <a:lnTo>
                  <a:pt x="86844" y="81220"/>
                </a:lnTo>
                <a:lnTo>
                  <a:pt x="83392" y="94053"/>
                </a:lnTo>
                <a:lnTo>
                  <a:pt x="74882" y="104297"/>
                </a:lnTo>
                <a:lnTo>
                  <a:pt x="62453" y="111082"/>
                </a:lnTo>
                <a:lnTo>
                  <a:pt x="47244" y="113538"/>
                </a:lnTo>
                <a:lnTo>
                  <a:pt x="46945" y="113536"/>
                </a:lnTo>
                <a:lnTo>
                  <a:pt x="32795" y="110497"/>
                </a:lnTo>
                <a:lnTo>
                  <a:pt x="22357" y="101950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6" y="127254"/>
                </a:lnTo>
                <a:lnTo>
                  <a:pt x="55730" y="126117"/>
                </a:lnTo>
                <a:lnTo>
                  <a:pt x="68448" y="121613"/>
                </a:lnTo>
                <a:lnTo>
                  <a:pt x="78683" y="114563"/>
                </a:lnTo>
                <a:lnTo>
                  <a:pt x="86868" y="105918"/>
                </a:lnTo>
                <a:lnTo>
                  <a:pt x="86868" y="125730"/>
                </a:lnTo>
                <a:lnTo>
                  <a:pt x="102870" y="125730"/>
                </a:lnTo>
                <a:lnTo>
                  <a:pt x="102870" y="49530"/>
                </a:lnTo>
                <a:lnTo>
                  <a:pt x="102431" y="40939"/>
                </a:lnTo>
                <a:lnTo>
                  <a:pt x="99089" y="26491"/>
                </a:lnTo>
                <a:lnTo>
                  <a:pt x="92481" y="15065"/>
                </a:lnTo>
                <a:lnTo>
                  <a:pt x="82635" y="6768"/>
                </a:lnTo>
                <a:lnTo>
                  <a:pt x="69579" y="1710"/>
                </a:lnTo>
                <a:lnTo>
                  <a:pt x="53340" y="0"/>
                </a:lnTo>
                <a:lnTo>
                  <a:pt x="47007" y="190"/>
                </a:lnTo>
                <a:lnTo>
                  <a:pt x="34177" y="1904"/>
                </a:lnTo>
                <a:lnTo>
                  <a:pt x="22361" y="5217"/>
                </a:lnTo>
                <a:lnTo>
                  <a:pt x="10668" y="9906"/>
                </a:lnTo>
                <a:close/>
              </a:path>
              <a:path w="102870" h="127253">
                <a:moveTo>
                  <a:pt x="22357" y="101950"/>
                </a:moveTo>
                <a:lnTo>
                  <a:pt x="18288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2357" y="101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8026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3527" y="38099"/>
                </a:lnTo>
                <a:lnTo>
                  <a:pt x="33527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664" y="142147"/>
                </a:lnTo>
                <a:lnTo>
                  <a:pt x="25548" y="154153"/>
                </a:lnTo>
                <a:lnTo>
                  <a:pt x="36446" y="160934"/>
                </a:lnTo>
                <a:lnTo>
                  <a:pt x="50291" y="163067"/>
                </a:lnTo>
                <a:lnTo>
                  <a:pt x="57911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49870" y="146036"/>
                </a:lnTo>
                <a:lnTo>
                  <a:pt x="38184" y="140404"/>
                </a:lnTo>
                <a:lnTo>
                  <a:pt x="33527" y="125729"/>
                </a:lnTo>
                <a:lnTo>
                  <a:pt x="33527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0426" y="6764274"/>
            <a:ext cx="102869" cy="127254"/>
          </a:xfrm>
          <a:custGeom>
            <a:avLst/>
            <a:gdLst/>
            <a:ahLst/>
            <a:cxnLst/>
            <a:rect l="l" t="t" r="r" b="b"/>
            <a:pathLst>
              <a:path w="102870" h="127253">
                <a:moveTo>
                  <a:pt x="10667" y="9906"/>
                </a:moveTo>
                <a:lnTo>
                  <a:pt x="16001" y="25146"/>
                </a:lnTo>
                <a:lnTo>
                  <a:pt x="26126" y="21169"/>
                </a:lnTo>
                <a:lnTo>
                  <a:pt x="38141" y="17490"/>
                </a:lnTo>
                <a:lnTo>
                  <a:pt x="51053" y="16002"/>
                </a:lnTo>
                <a:lnTo>
                  <a:pt x="64548" y="17704"/>
                </a:lnTo>
                <a:lnTo>
                  <a:pt x="76578" y="23891"/>
                </a:lnTo>
                <a:lnTo>
                  <a:pt x="84202" y="34526"/>
                </a:lnTo>
                <a:lnTo>
                  <a:pt x="86867" y="49530"/>
                </a:lnTo>
                <a:lnTo>
                  <a:pt x="86867" y="54864"/>
                </a:lnTo>
                <a:lnTo>
                  <a:pt x="76643" y="51403"/>
                </a:lnTo>
                <a:lnTo>
                  <a:pt x="64525" y="49365"/>
                </a:lnTo>
                <a:lnTo>
                  <a:pt x="50291" y="48768"/>
                </a:lnTo>
                <a:lnTo>
                  <a:pt x="48915" y="48777"/>
                </a:lnTo>
                <a:lnTo>
                  <a:pt x="32702" y="50617"/>
                </a:lnTo>
                <a:lnTo>
                  <a:pt x="19180" y="55609"/>
                </a:lnTo>
                <a:lnTo>
                  <a:pt x="8873" y="63719"/>
                </a:lnTo>
                <a:lnTo>
                  <a:pt x="2305" y="74912"/>
                </a:lnTo>
                <a:lnTo>
                  <a:pt x="0" y="89154"/>
                </a:lnTo>
                <a:lnTo>
                  <a:pt x="17525" y="88392"/>
                </a:lnTo>
                <a:lnTo>
                  <a:pt x="18019" y="83389"/>
                </a:lnTo>
                <a:lnTo>
                  <a:pt x="23713" y="72404"/>
                </a:lnTo>
                <a:lnTo>
                  <a:pt x="35215" y="65121"/>
                </a:lnTo>
                <a:lnTo>
                  <a:pt x="51815" y="62484"/>
                </a:lnTo>
                <a:lnTo>
                  <a:pt x="63547" y="63000"/>
                </a:lnTo>
                <a:lnTo>
                  <a:pt x="76464" y="64906"/>
                </a:lnTo>
                <a:lnTo>
                  <a:pt x="86867" y="67818"/>
                </a:lnTo>
                <a:lnTo>
                  <a:pt x="86843" y="81220"/>
                </a:lnTo>
                <a:lnTo>
                  <a:pt x="83273" y="94053"/>
                </a:lnTo>
                <a:lnTo>
                  <a:pt x="74590" y="104297"/>
                </a:lnTo>
                <a:lnTo>
                  <a:pt x="62134" y="111082"/>
                </a:lnTo>
                <a:lnTo>
                  <a:pt x="47243" y="113538"/>
                </a:lnTo>
                <a:lnTo>
                  <a:pt x="46271" y="113525"/>
                </a:lnTo>
                <a:lnTo>
                  <a:pt x="32206" y="110320"/>
                </a:lnTo>
                <a:lnTo>
                  <a:pt x="21672" y="101784"/>
                </a:lnTo>
                <a:lnTo>
                  <a:pt x="7061" y="111236"/>
                </a:lnTo>
                <a:lnTo>
                  <a:pt x="17161" y="120197"/>
                </a:lnTo>
                <a:lnTo>
                  <a:pt x="29995" y="125505"/>
                </a:lnTo>
                <a:lnTo>
                  <a:pt x="44195" y="127254"/>
                </a:lnTo>
                <a:lnTo>
                  <a:pt x="55804" y="126117"/>
                </a:lnTo>
                <a:lnTo>
                  <a:pt x="68714" y="121613"/>
                </a:lnTo>
                <a:lnTo>
                  <a:pt x="79011" y="114563"/>
                </a:lnTo>
                <a:lnTo>
                  <a:pt x="86867" y="105918"/>
                </a:lnTo>
                <a:lnTo>
                  <a:pt x="86867" y="125730"/>
                </a:lnTo>
                <a:lnTo>
                  <a:pt x="102869" y="125730"/>
                </a:lnTo>
                <a:lnTo>
                  <a:pt x="102869" y="49530"/>
                </a:lnTo>
                <a:lnTo>
                  <a:pt x="102395" y="40939"/>
                </a:lnTo>
                <a:lnTo>
                  <a:pt x="98838" y="26491"/>
                </a:lnTo>
                <a:lnTo>
                  <a:pt x="91964" y="15065"/>
                </a:lnTo>
                <a:lnTo>
                  <a:pt x="81962" y="6768"/>
                </a:lnTo>
                <a:lnTo>
                  <a:pt x="69024" y="1710"/>
                </a:lnTo>
                <a:lnTo>
                  <a:pt x="53339" y="0"/>
                </a:lnTo>
                <a:lnTo>
                  <a:pt x="46748" y="190"/>
                </a:lnTo>
                <a:lnTo>
                  <a:pt x="33620" y="1904"/>
                </a:lnTo>
                <a:lnTo>
                  <a:pt x="21890" y="5217"/>
                </a:lnTo>
                <a:lnTo>
                  <a:pt x="10667" y="9906"/>
                </a:lnTo>
                <a:close/>
              </a:path>
              <a:path w="102870" h="127253">
                <a:moveTo>
                  <a:pt x="21672" y="101784"/>
                </a:moveTo>
                <a:lnTo>
                  <a:pt x="17525" y="88392"/>
                </a:lnTo>
                <a:lnTo>
                  <a:pt x="0" y="89154"/>
                </a:lnTo>
                <a:lnTo>
                  <a:pt x="1062" y="98526"/>
                </a:lnTo>
                <a:lnTo>
                  <a:pt x="7061" y="111236"/>
                </a:lnTo>
                <a:lnTo>
                  <a:pt x="21672" y="101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0633" y="6763511"/>
            <a:ext cx="102108" cy="126492"/>
          </a:xfrm>
          <a:custGeom>
            <a:avLst/>
            <a:gdLst/>
            <a:ahLst/>
            <a:cxnLst/>
            <a:rect l="l" t="t" r="r" b="b"/>
            <a:pathLst>
              <a:path w="102107" h="126492">
                <a:moveTo>
                  <a:pt x="17525" y="23622"/>
                </a:moveTo>
                <a:lnTo>
                  <a:pt x="17525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5" y="126492"/>
                </a:lnTo>
                <a:lnTo>
                  <a:pt x="17590" y="52918"/>
                </a:lnTo>
                <a:lnTo>
                  <a:pt x="20742" y="37957"/>
                </a:lnTo>
                <a:lnTo>
                  <a:pt x="28174" y="26563"/>
                </a:lnTo>
                <a:lnTo>
                  <a:pt x="39251" y="19309"/>
                </a:lnTo>
                <a:lnTo>
                  <a:pt x="53339" y="16764"/>
                </a:lnTo>
                <a:lnTo>
                  <a:pt x="64584" y="18580"/>
                </a:lnTo>
                <a:lnTo>
                  <a:pt x="75469" y="25717"/>
                </a:lnTo>
                <a:lnTo>
                  <a:pt x="82247" y="37556"/>
                </a:lnTo>
                <a:lnTo>
                  <a:pt x="84581" y="53340"/>
                </a:lnTo>
                <a:lnTo>
                  <a:pt x="84581" y="126492"/>
                </a:lnTo>
                <a:lnTo>
                  <a:pt x="102107" y="126492"/>
                </a:lnTo>
                <a:lnTo>
                  <a:pt x="102013" y="45716"/>
                </a:lnTo>
                <a:lnTo>
                  <a:pt x="99415" y="30368"/>
                </a:lnTo>
                <a:lnTo>
                  <a:pt x="93450" y="17706"/>
                </a:lnTo>
                <a:lnTo>
                  <a:pt x="84374" y="8147"/>
                </a:lnTo>
                <a:lnTo>
                  <a:pt x="72442" y="2106"/>
                </a:lnTo>
                <a:lnTo>
                  <a:pt x="57911" y="0"/>
                </a:lnTo>
                <a:lnTo>
                  <a:pt x="47294" y="1049"/>
                </a:lnTo>
                <a:lnTo>
                  <a:pt x="34588" y="5886"/>
                </a:lnTo>
                <a:lnTo>
                  <a:pt x="24817" y="13746"/>
                </a:lnTo>
                <a:lnTo>
                  <a:pt x="17525" y="236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9412" y="6728460"/>
            <a:ext cx="70866" cy="163068"/>
          </a:xfrm>
          <a:custGeom>
            <a:avLst/>
            <a:gdLst/>
            <a:ahLst/>
            <a:cxnLst/>
            <a:rect l="l" t="t" r="r" b="b"/>
            <a:pathLst>
              <a:path w="70866" h="163068">
                <a:moveTo>
                  <a:pt x="70865" y="54101"/>
                </a:moveTo>
                <a:lnTo>
                  <a:pt x="70865" y="38099"/>
                </a:lnTo>
                <a:lnTo>
                  <a:pt x="35051" y="38099"/>
                </a:lnTo>
                <a:lnTo>
                  <a:pt x="35051" y="0"/>
                </a:lnTo>
                <a:lnTo>
                  <a:pt x="16763" y="0"/>
                </a:lnTo>
                <a:lnTo>
                  <a:pt x="16763" y="38099"/>
                </a:lnTo>
                <a:lnTo>
                  <a:pt x="0" y="38099"/>
                </a:lnTo>
                <a:lnTo>
                  <a:pt x="0" y="54101"/>
                </a:lnTo>
                <a:lnTo>
                  <a:pt x="16763" y="54101"/>
                </a:lnTo>
                <a:lnTo>
                  <a:pt x="16763" y="128015"/>
                </a:lnTo>
                <a:lnTo>
                  <a:pt x="18582" y="142147"/>
                </a:lnTo>
                <a:lnTo>
                  <a:pt x="25277" y="154153"/>
                </a:lnTo>
                <a:lnTo>
                  <a:pt x="36120" y="160934"/>
                </a:lnTo>
                <a:lnTo>
                  <a:pt x="50291" y="163067"/>
                </a:lnTo>
                <a:lnTo>
                  <a:pt x="58673" y="163067"/>
                </a:lnTo>
                <a:lnTo>
                  <a:pt x="64769" y="161543"/>
                </a:lnTo>
                <a:lnTo>
                  <a:pt x="70865" y="158495"/>
                </a:lnTo>
                <a:lnTo>
                  <a:pt x="70865" y="141731"/>
                </a:lnTo>
                <a:lnTo>
                  <a:pt x="64769" y="144779"/>
                </a:lnTo>
                <a:lnTo>
                  <a:pt x="59435" y="146303"/>
                </a:lnTo>
                <a:lnTo>
                  <a:pt x="54101" y="146303"/>
                </a:lnTo>
                <a:lnTo>
                  <a:pt x="50978" y="146158"/>
                </a:lnTo>
                <a:lnTo>
                  <a:pt x="39387" y="140766"/>
                </a:lnTo>
                <a:lnTo>
                  <a:pt x="35051" y="125729"/>
                </a:lnTo>
                <a:lnTo>
                  <a:pt x="35051" y="54101"/>
                </a:lnTo>
                <a:lnTo>
                  <a:pt x="70865" y="5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2282" y="6718554"/>
            <a:ext cx="18288" cy="171450"/>
          </a:xfrm>
          <a:custGeom>
            <a:avLst/>
            <a:gdLst/>
            <a:ahLst/>
            <a:cxnLst/>
            <a:rect l="l" t="t" r="r" b="b"/>
            <a:pathLst>
              <a:path w="18288" h="171450">
                <a:moveTo>
                  <a:pt x="18287" y="48005"/>
                </a:moveTo>
                <a:lnTo>
                  <a:pt x="761" y="48005"/>
                </a:lnTo>
                <a:lnTo>
                  <a:pt x="761" y="171449"/>
                </a:lnTo>
                <a:lnTo>
                  <a:pt x="18287" y="171449"/>
                </a:lnTo>
                <a:lnTo>
                  <a:pt x="18287" y="48005"/>
                </a:lnTo>
                <a:close/>
              </a:path>
              <a:path w="18288" h="171450">
                <a:moveTo>
                  <a:pt x="19811" y="0"/>
                </a:moveTo>
                <a:lnTo>
                  <a:pt x="0" y="0"/>
                </a:lnTo>
                <a:lnTo>
                  <a:pt x="0" y="20573"/>
                </a:lnTo>
                <a:lnTo>
                  <a:pt x="19811" y="20573"/>
                </a:lnTo>
                <a:lnTo>
                  <a:pt x="198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61807" y="6766559"/>
            <a:ext cx="0" cy="123444"/>
          </a:xfrm>
          <a:custGeom>
            <a:avLst/>
            <a:gdLst/>
            <a:ahLst/>
            <a:cxnLst/>
            <a:rect l="l" t="t" r="r" b="b"/>
            <a:pathLst>
              <a:path h="123444">
                <a:moveTo>
                  <a:pt x="0" y="0"/>
                </a:moveTo>
                <a:lnTo>
                  <a:pt x="0" y="123444"/>
                </a:lnTo>
              </a:path>
            </a:pathLst>
          </a:custGeom>
          <a:ln w="1879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4098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3662" y="6223"/>
                </a:moveTo>
                <a:lnTo>
                  <a:pt x="22426" y="13816"/>
                </a:lnTo>
                <a:lnTo>
                  <a:pt x="13111" y="23867"/>
                </a:lnTo>
                <a:lnTo>
                  <a:pt x="6047" y="35976"/>
                </a:lnTo>
                <a:lnTo>
                  <a:pt x="1567" y="49743"/>
                </a:lnTo>
                <a:lnTo>
                  <a:pt x="0" y="64770"/>
                </a:lnTo>
                <a:lnTo>
                  <a:pt x="1335" y="78204"/>
                </a:lnTo>
                <a:lnTo>
                  <a:pt x="5600" y="91880"/>
                </a:lnTo>
                <a:lnTo>
                  <a:pt x="12473" y="104150"/>
                </a:lnTo>
                <a:lnTo>
                  <a:pt x="21625" y="114534"/>
                </a:lnTo>
                <a:lnTo>
                  <a:pt x="32722" y="122549"/>
                </a:lnTo>
                <a:lnTo>
                  <a:pt x="45436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773" y="93726"/>
                </a:lnTo>
                <a:lnTo>
                  <a:pt x="94857" y="95732"/>
                </a:lnTo>
                <a:lnTo>
                  <a:pt x="85068" y="103956"/>
                </a:lnTo>
                <a:lnTo>
                  <a:pt x="73515" y="109794"/>
                </a:lnTo>
                <a:lnTo>
                  <a:pt x="60197" y="112014"/>
                </a:lnTo>
                <a:lnTo>
                  <a:pt x="60017" y="112013"/>
                </a:lnTo>
                <a:lnTo>
                  <a:pt x="46559" y="109539"/>
                </a:lnTo>
                <a:lnTo>
                  <a:pt x="34891" y="102779"/>
                </a:lnTo>
                <a:lnTo>
                  <a:pt x="25703" y="92532"/>
                </a:lnTo>
                <a:lnTo>
                  <a:pt x="19685" y="79596"/>
                </a:lnTo>
                <a:lnTo>
                  <a:pt x="17525" y="64770"/>
                </a:lnTo>
                <a:lnTo>
                  <a:pt x="17534" y="63746"/>
                </a:lnTo>
                <a:lnTo>
                  <a:pt x="19825" y="48436"/>
                </a:lnTo>
                <a:lnTo>
                  <a:pt x="25759" y="35303"/>
                </a:lnTo>
                <a:lnTo>
                  <a:pt x="34738" y="25050"/>
                </a:lnTo>
                <a:lnTo>
                  <a:pt x="46163" y="18381"/>
                </a:lnTo>
                <a:lnTo>
                  <a:pt x="59435" y="16002"/>
                </a:lnTo>
                <a:lnTo>
                  <a:pt x="62287" y="16085"/>
                </a:lnTo>
                <a:lnTo>
                  <a:pt x="75145" y="18997"/>
                </a:lnTo>
                <a:lnTo>
                  <a:pt x="85758" y="25553"/>
                </a:lnTo>
                <a:lnTo>
                  <a:pt x="95249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488" y="1488"/>
                </a:lnTo>
                <a:lnTo>
                  <a:pt x="33662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48878" y="6864096"/>
            <a:ext cx="0" cy="25908"/>
          </a:xfrm>
          <a:custGeom>
            <a:avLst/>
            <a:gdLst/>
            <a:ahLst/>
            <a:cxnLst/>
            <a:rect l="l" t="t" r="r" b="b"/>
            <a:pathLst>
              <a:path h="25907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2260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84692" y="6763511"/>
            <a:ext cx="107442" cy="129539"/>
          </a:xfrm>
          <a:custGeom>
            <a:avLst/>
            <a:gdLst/>
            <a:ahLst/>
            <a:cxnLst/>
            <a:rect l="l" t="t" r="r" b="b"/>
            <a:pathLst>
              <a:path w="107442" h="129540">
                <a:moveTo>
                  <a:pt x="32999" y="6223"/>
                </a:moveTo>
                <a:lnTo>
                  <a:pt x="21781" y="13816"/>
                </a:lnTo>
                <a:lnTo>
                  <a:pt x="12624" y="23867"/>
                </a:lnTo>
                <a:lnTo>
                  <a:pt x="5776" y="35976"/>
                </a:lnTo>
                <a:lnTo>
                  <a:pt x="1485" y="49743"/>
                </a:lnTo>
                <a:lnTo>
                  <a:pt x="0" y="64770"/>
                </a:lnTo>
                <a:lnTo>
                  <a:pt x="1265" y="78204"/>
                </a:lnTo>
                <a:lnTo>
                  <a:pt x="5345" y="91880"/>
                </a:lnTo>
                <a:lnTo>
                  <a:pt x="12003" y="104150"/>
                </a:lnTo>
                <a:lnTo>
                  <a:pt x="20988" y="114534"/>
                </a:lnTo>
                <a:lnTo>
                  <a:pt x="32055" y="122549"/>
                </a:lnTo>
                <a:lnTo>
                  <a:pt x="44953" y="127711"/>
                </a:lnTo>
                <a:lnTo>
                  <a:pt x="59435" y="129540"/>
                </a:lnTo>
                <a:lnTo>
                  <a:pt x="63111" y="129439"/>
                </a:lnTo>
                <a:lnTo>
                  <a:pt x="76980" y="126994"/>
                </a:lnTo>
                <a:lnTo>
                  <a:pt x="88751" y="121732"/>
                </a:lnTo>
                <a:lnTo>
                  <a:pt x="98785" y="114252"/>
                </a:lnTo>
                <a:lnTo>
                  <a:pt x="107441" y="105156"/>
                </a:lnTo>
                <a:lnTo>
                  <a:pt x="96011" y="93726"/>
                </a:lnTo>
                <a:lnTo>
                  <a:pt x="94551" y="95273"/>
                </a:lnTo>
                <a:lnTo>
                  <a:pt x="84900" y="103709"/>
                </a:lnTo>
                <a:lnTo>
                  <a:pt x="73545" y="109721"/>
                </a:lnTo>
                <a:lnTo>
                  <a:pt x="60197" y="112014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16763" y="64770"/>
                </a:lnTo>
                <a:lnTo>
                  <a:pt x="16786" y="63124"/>
                </a:lnTo>
                <a:lnTo>
                  <a:pt x="19202" y="47996"/>
                </a:lnTo>
                <a:lnTo>
                  <a:pt x="25226" y="35031"/>
                </a:lnTo>
                <a:lnTo>
                  <a:pt x="34306" y="24918"/>
                </a:lnTo>
                <a:lnTo>
                  <a:pt x="45893" y="18345"/>
                </a:lnTo>
                <a:lnTo>
                  <a:pt x="59435" y="16002"/>
                </a:lnTo>
                <a:lnTo>
                  <a:pt x="61464" y="16047"/>
                </a:lnTo>
                <a:lnTo>
                  <a:pt x="74382" y="18836"/>
                </a:lnTo>
                <a:lnTo>
                  <a:pt x="85193" y="25417"/>
                </a:lnTo>
                <a:lnTo>
                  <a:pt x="94487" y="35052"/>
                </a:lnTo>
                <a:lnTo>
                  <a:pt x="106679" y="22098"/>
                </a:lnTo>
                <a:lnTo>
                  <a:pt x="97149" y="12887"/>
                </a:lnTo>
                <a:lnTo>
                  <a:pt x="86739" y="6167"/>
                </a:lnTo>
                <a:lnTo>
                  <a:pt x="74278" y="1651"/>
                </a:lnTo>
                <a:lnTo>
                  <a:pt x="59435" y="0"/>
                </a:lnTo>
                <a:lnTo>
                  <a:pt x="46031" y="1488"/>
                </a:lnTo>
                <a:lnTo>
                  <a:pt x="32999" y="62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0422" y="6763512"/>
            <a:ext cx="121920" cy="129539"/>
          </a:xfrm>
          <a:custGeom>
            <a:avLst/>
            <a:gdLst/>
            <a:ahLst/>
            <a:cxnLst/>
            <a:rect l="l" t="t" r="r" b="b"/>
            <a:pathLst>
              <a:path w="121920" h="129540">
                <a:moveTo>
                  <a:pt x="60198" y="0"/>
                </a:moveTo>
                <a:lnTo>
                  <a:pt x="46503" y="1601"/>
                </a:lnTo>
                <a:lnTo>
                  <a:pt x="33591" y="6407"/>
                </a:lnTo>
                <a:lnTo>
                  <a:pt x="22329" y="14025"/>
                </a:lnTo>
                <a:lnTo>
                  <a:pt x="13027" y="24063"/>
                </a:lnTo>
                <a:lnTo>
                  <a:pt x="5997" y="36128"/>
                </a:lnTo>
                <a:lnTo>
                  <a:pt x="19345" y="47559"/>
                </a:lnTo>
                <a:lnTo>
                  <a:pt x="25459" y="34761"/>
                </a:lnTo>
                <a:lnTo>
                  <a:pt x="34641" y="24788"/>
                </a:lnTo>
                <a:lnTo>
                  <a:pt x="46389" y="18310"/>
                </a:lnTo>
                <a:lnTo>
                  <a:pt x="60198" y="16001"/>
                </a:lnTo>
                <a:lnTo>
                  <a:pt x="62267" y="16050"/>
                </a:lnTo>
                <a:lnTo>
                  <a:pt x="75813" y="18992"/>
                </a:lnTo>
                <a:lnTo>
                  <a:pt x="87227" y="26008"/>
                </a:lnTo>
                <a:lnTo>
                  <a:pt x="96004" y="36424"/>
                </a:lnTo>
                <a:lnTo>
                  <a:pt x="101641" y="49569"/>
                </a:lnTo>
                <a:lnTo>
                  <a:pt x="103632" y="64769"/>
                </a:lnTo>
                <a:lnTo>
                  <a:pt x="103626" y="65586"/>
                </a:lnTo>
                <a:lnTo>
                  <a:pt x="101430" y="80221"/>
                </a:lnTo>
                <a:lnTo>
                  <a:pt x="95565" y="92961"/>
                </a:lnTo>
                <a:lnTo>
                  <a:pt x="86454" y="103026"/>
                </a:lnTo>
                <a:lnTo>
                  <a:pt x="74523" y="109637"/>
                </a:lnTo>
                <a:lnTo>
                  <a:pt x="60198" y="112013"/>
                </a:lnTo>
                <a:lnTo>
                  <a:pt x="59453" y="112006"/>
                </a:lnTo>
                <a:lnTo>
                  <a:pt x="46069" y="109385"/>
                </a:lnTo>
                <a:lnTo>
                  <a:pt x="34364" y="102571"/>
                </a:lnTo>
                <a:lnTo>
                  <a:pt x="25082" y="92344"/>
                </a:lnTo>
                <a:lnTo>
                  <a:pt x="18967" y="79484"/>
                </a:lnTo>
                <a:lnTo>
                  <a:pt x="5522" y="92593"/>
                </a:lnTo>
                <a:lnTo>
                  <a:pt x="12246" y="104738"/>
                </a:lnTo>
                <a:lnTo>
                  <a:pt x="21306" y="114938"/>
                </a:lnTo>
                <a:lnTo>
                  <a:pt x="32471" y="122761"/>
                </a:lnTo>
                <a:lnTo>
                  <a:pt x="45512" y="127773"/>
                </a:lnTo>
                <a:lnTo>
                  <a:pt x="60198" y="129539"/>
                </a:lnTo>
                <a:lnTo>
                  <a:pt x="60880" y="129536"/>
                </a:lnTo>
                <a:lnTo>
                  <a:pt x="75426" y="127615"/>
                </a:lnTo>
                <a:lnTo>
                  <a:pt x="88488" y="122488"/>
                </a:lnTo>
                <a:lnTo>
                  <a:pt x="99791" y="114611"/>
                </a:lnTo>
                <a:lnTo>
                  <a:pt x="109061" y="104444"/>
                </a:lnTo>
                <a:lnTo>
                  <a:pt x="116021" y="92442"/>
                </a:lnTo>
                <a:lnTo>
                  <a:pt x="120399" y="79065"/>
                </a:lnTo>
                <a:lnTo>
                  <a:pt x="121920" y="64769"/>
                </a:lnTo>
                <a:lnTo>
                  <a:pt x="121916" y="64087"/>
                </a:lnTo>
                <a:lnTo>
                  <a:pt x="120262" y="49359"/>
                </a:lnTo>
                <a:lnTo>
                  <a:pt x="115763" y="35857"/>
                </a:lnTo>
                <a:lnTo>
                  <a:pt x="108692" y="23960"/>
                </a:lnTo>
                <a:lnTo>
                  <a:pt x="99326" y="14046"/>
                </a:lnTo>
                <a:lnTo>
                  <a:pt x="87939" y="6495"/>
                </a:lnTo>
                <a:lnTo>
                  <a:pt x="74804" y="1687"/>
                </a:lnTo>
                <a:lnTo>
                  <a:pt x="60198" y="0"/>
                </a:lnTo>
                <a:close/>
              </a:path>
              <a:path w="121920" h="129540">
                <a:moveTo>
                  <a:pt x="5522" y="92593"/>
                </a:moveTo>
                <a:lnTo>
                  <a:pt x="18967" y="79484"/>
                </a:lnTo>
                <a:lnTo>
                  <a:pt x="16764" y="64769"/>
                </a:lnTo>
                <a:lnTo>
                  <a:pt x="16805" y="62508"/>
                </a:lnTo>
                <a:lnTo>
                  <a:pt x="19345" y="47559"/>
                </a:lnTo>
                <a:lnTo>
                  <a:pt x="5997" y="36128"/>
                </a:lnTo>
                <a:lnTo>
                  <a:pt x="1551" y="49828"/>
                </a:lnTo>
                <a:lnTo>
                  <a:pt x="0" y="64769"/>
                </a:lnTo>
                <a:lnTo>
                  <a:pt x="1363" y="78937"/>
                </a:lnTo>
                <a:lnTo>
                  <a:pt x="5522" y="925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63584" y="6763511"/>
            <a:ext cx="177546" cy="126492"/>
          </a:xfrm>
          <a:custGeom>
            <a:avLst/>
            <a:gdLst/>
            <a:ahLst/>
            <a:cxnLst/>
            <a:rect l="l" t="t" r="r" b="b"/>
            <a:pathLst>
              <a:path w="177546" h="126492">
                <a:moveTo>
                  <a:pt x="17526" y="22860"/>
                </a:moveTo>
                <a:lnTo>
                  <a:pt x="17526" y="3048"/>
                </a:lnTo>
                <a:lnTo>
                  <a:pt x="0" y="3048"/>
                </a:lnTo>
                <a:lnTo>
                  <a:pt x="0" y="126492"/>
                </a:lnTo>
                <a:lnTo>
                  <a:pt x="17526" y="126492"/>
                </a:lnTo>
                <a:lnTo>
                  <a:pt x="17526" y="55626"/>
                </a:lnTo>
                <a:lnTo>
                  <a:pt x="19975" y="39883"/>
                </a:lnTo>
                <a:lnTo>
                  <a:pt x="26776" y="27609"/>
                </a:lnTo>
                <a:lnTo>
                  <a:pt x="37143" y="19618"/>
                </a:lnTo>
                <a:lnTo>
                  <a:pt x="50292" y="16764"/>
                </a:lnTo>
                <a:lnTo>
                  <a:pt x="60014" y="18173"/>
                </a:lnTo>
                <a:lnTo>
                  <a:pt x="70765" y="24800"/>
                </a:lnTo>
                <a:lnTo>
                  <a:pt x="77609" y="36611"/>
                </a:lnTo>
                <a:lnTo>
                  <a:pt x="80010" y="53340"/>
                </a:lnTo>
                <a:lnTo>
                  <a:pt x="80010" y="126492"/>
                </a:lnTo>
                <a:lnTo>
                  <a:pt x="96774" y="126492"/>
                </a:lnTo>
                <a:lnTo>
                  <a:pt x="96774" y="54102"/>
                </a:lnTo>
                <a:lnTo>
                  <a:pt x="98997" y="38936"/>
                </a:lnTo>
                <a:lnTo>
                  <a:pt x="105901" y="26720"/>
                </a:lnTo>
                <a:lnTo>
                  <a:pt x="116439" y="19278"/>
                </a:lnTo>
                <a:lnTo>
                  <a:pt x="129539" y="16764"/>
                </a:lnTo>
                <a:lnTo>
                  <a:pt x="140784" y="18423"/>
                </a:lnTo>
                <a:lnTo>
                  <a:pt x="151669" y="25180"/>
                </a:lnTo>
                <a:lnTo>
                  <a:pt x="158447" y="36902"/>
                </a:lnTo>
                <a:lnTo>
                  <a:pt x="160782" y="53340"/>
                </a:lnTo>
                <a:lnTo>
                  <a:pt x="160782" y="126492"/>
                </a:lnTo>
                <a:lnTo>
                  <a:pt x="177546" y="126492"/>
                </a:lnTo>
                <a:lnTo>
                  <a:pt x="177451" y="45625"/>
                </a:lnTo>
                <a:lnTo>
                  <a:pt x="174853" y="30054"/>
                </a:lnTo>
                <a:lnTo>
                  <a:pt x="168888" y="17385"/>
                </a:lnTo>
                <a:lnTo>
                  <a:pt x="159812" y="7940"/>
                </a:lnTo>
                <a:lnTo>
                  <a:pt x="147880" y="2038"/>
                </a:lnTo>
                <a:lnTo>
                  <a:pt x="133350" y="0"/>
                </a:lnTo>
                <a:lnTo>
                  <a:pt x="122493" y="1177"/>
                </a:lnTo>
                <a:lnTo>
                  <a:pt x="110209" y="6068"/>
                </a:lnTo>
                <a:lnTo>
                  <a:pt x="100287" y="13871"/>
                </a:lnTo>
                <a:lnTo>
                  <a:pt x="92202" y="23622"/>
                </a:lnTo>
                <a:lnTo>
                  <a:pt x="89569" y="18423"/>
                </a:lnTo>
                <a:lnTo>
                  <a:pt x="81385" y="8984"/>
                </a:lnTo>
                <a:lnTo>
                  <a:pt x="69744" y="2445"/>
                </a:lnTo>
                <a:lnTo>
                  <a:pt x="54864" y="0"/>
                </a:lnTo>
                <a:lnTo>
                  <a:pt x="47860" y="518"/>
                </a:lnTo>
                <a:lnTo>
                  <a:pt x="34908" y="4964"/>
                </a:lnTo>
                <a:lnTo>
                  <a:pt x="25057" y="12857"/>
                </a:lnTo>
                <a:lnTo>
                  <a:pt x="17526" y="228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731" y="2379662"/>
            <a:ext cx="7437554" cy="3713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5">
              <a:lnSpc>
                <a:spcPts val="2965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6583680"/>
            <a:ext cx="8538972" cy="481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9" y="7162800"/>
            <a:ext cx="8504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57" y="7298627"/>
            <a:ext cx="2347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D2709F0A-71BE-4194-B325-E5332CC9106B}"/>
              </a:ext>
            </a:extLst>
          </p:cNvPr>
          <p:cNvSpPr txBox="1"/>
          <p:nvPr/>
        </p:nvSpPr>
        <p:spPr>
          <a:xfrm>
            <a:off x="993902" y="1021017"/>
            <a:ext cx="6549898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lang="en-US" sz="2800" b="1" spc="0" dirty="0">
                <a:solidFill>
                  <a:srgbClr val="7E7E7E"/>
                </a:solidFill>
                <a:latin typeface="Arial"/>
                <a:cs typeface="Arial"/>
              </a:rPr>
              <a:t>KEY POINTS: THE MARINA DISTRICT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A1F4C-C46A-425E-AC7D-68188752D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99975"/>
            <a:ext cx="9220200" cy="51294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760,000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Sqm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Of Land.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300m Wide , 70,000 Square Meter Marina.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Enough Space For Hundred Boats To Dock.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Surrounded By A Large Base Pedestrian Walkway Of More Than 1km  Long Accommodating Restaurants, Retail And Open Spaces.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With an F.A.R. Of 6 The Potential For Residential, Commercial And Hotel Development Is Around 4.5 Million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Sqm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69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20686164</TotalTime>
  <Words>654</Words>
  <Application>Microsoft Office PowerPoint</Application>
  <PresentationFormat>Custom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</dc:creator>
  <cp:lastModifiedBy>Happiness Nleweoha</cp:lastModifiedBy>
  <cp:revision>109</cp:revision>
  <cp:lastPrinted>2015-11-13T13:35:04Z</cp:lastPrinted>
  <dcterms:modified xsi:type="dcterms:W3CDTF">2021-05-24T08:48:06Z</dcterms:modified>
</cp:coreProperties>
</file>